
<file path=[Content_Types].xml><?xml version="1.0" encoding="utf-8"?>
<Types xmlns="http://schemas.openxmlformats.org/package/2006/content-types">
  <Default ContentType="image/jpeg" Extension="jpg"/>
  <Default ContentType="application/vnd.openxmlformats-package.relationships+xml" Extension="rels"/>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8.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4" Type="http://schemas.openxmlformats.org/officeDocument/2006/relationships/slide" Target="slides/slide9.xml"/><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1.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1" name="Shape 81"/>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Font typeface="Arial"/>
              <a:buNone/>
            </a:pPr>
            <a:r>
              <a:t/>
            </a:r>
            <a:endParaRPr b="0" baseline="0" i="0" sz="1100" u="none" cap="none" strike="noStrik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8" name="Shape 8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Font typeface="Arial"/>
              <a:buNone/>
            </a:pPr>
            <a:r>
              <a:t/>
            </a:r>
            <a:endParaRPr b="0" baseline="0" i="0" sz="1100" u="none" cap="none" strike="noStrik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6" name="Shape 9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Font typeface="Arial"/>
              <a:buNone/>
            </a:pPr>
            <a:r>
              <a:t/>
            </a:r>
            <a:endParaRPr b="0" baseline="0" i="0" sz="1100" u="none" cap="none" strike="noStrik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3" name="Shape 103"/>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Font typeface="Arial"/>
              <a:buNone/>
            </a:pPr>
            <a:r>
              <a:t/>
            </a:r>
            <a:endParaRPr b="0" baseline="0" i="0" sz="1100" u="none" cap="none" strike="noStrik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0" name="Shape 11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Font typeface="Arial"/>
              <a:buNone/>
            </a:pPr>
            <a:r>
              <a:t/>
            </a:r>
            <a:endParaRPr b="0" baseline="0" i="0" sz="1100" u="none" cap="none" strike="noStrik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7" name="Shape 11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Font typeface="Arial"/>
              <a:buNone/>
            </a:pPr>
            <a:r>
              <a:t/>
            </a:r>
            <a:endParaRPr b="0" baseline="0" i="0" sz="1100" u="none" cap="none" strike="noStrik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25" name="Shape 12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Font typeface="Arial"/>
              <a:buNone/>
            </a:pPr>
            <a:r>
              <a:t/>
            </a:r>
            <a:endParaRPr b="0" baseline="0" i="0" sz="1100" u="none" cap="none" strike="noStrik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2" name="Shape 13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Font typeface="Arial"/>
              <a:buNone/>
            </a:pPr>
            <a:r>
              <a:t/>
            </a:r>
            <a:endParaRPr b="0" baseline="0" i="0" sz="1100" u="none" cap="none" strike="noStrik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8" name="Shape 13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a:off x="0" y="1200150"/>
            <a:ext cx="9144000" cy="2743199"/>
          </a:xfrm>
          <a:prstGeom prst="rect">
            <a:avLst/>
          </a:prstGeom>
          <a:solidFill>
            <a:schemeClr val="dk1">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10" name="Shape 10"/>
          <p:cNvGrpSpPr/>
          <p:nvPr/>
        </p:nvGrpSpPr>
        <p:grpSpPr>
          <a:xfrm>
            <a:off x="0" y="-1078"/>
            <a:ext cx="1827407" cy="5144627"/>
            <a:chOff x="0" y="-1438"/>
            <a:chExt cx="798029" cy="6859503"/>
          </a:xfrm>
        </p:grpSpPr>
        <p:sp>
          <p:nvSpPr>
            <p:cNvPr id="11" name="Shape 11"/>
            <p:cNvSpPr/>
            <p:nvPr/>
          </p:nvSpPr>
          <p:spPr>
            <a:xfrm>
              <a:off x="0" y="-1438"/>
              <a:ext cx="798029" cy="6858065"/>
            </a:xfrm>
            <a:custGeom>
              <a:pathLst>
                <a:path extrusionOk="0" h="6875253" w="500332">
                  <a:moveTo>
                    <a:pt x="0" y="0"/>
                  </a:moveTo>
                  <a:lnTo>
                    <a:pt x="500332" y="0"/>
                  </a:lnTo>
                  <a:lnTo>
                    <a:pt x="301925" y="6875253"/>
                  </a:lnTo>
                  <a:lnTo>
                    <a:pt x="0" y="6875253"/>
                  </a:lnTo>
                  <a:lnTo>
                    <a:pt x="0" y="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12" name="Shape 12"/>
            <p:cNvSpPr/>
            <p:nvPr/>
          </p:nvSpPr>
          <p:spPr>
            <a:xfrm>
              <a:off x="0" y="0"/>
              <a:ext cx="399014"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13" name="Shape 13"/>
          <p:cNvGrpSpPr/>
          <p:nvPr/>
        </p:nvGrpSpPr>
        <p:grpSpPr>
          <a:xfrm flipH="1">
            <a:off x="7316591" y="0"/>
            <a:ext cx="1827407" cy="5144627"/>
            <a:chOff x="0" y="-1438"/>
            <a:chExt cx="798029" cy="6859503"/>
          </a:xfrm>
        </p:grpSpPr>
        <p:sp>
          <p:nvSpPr>
            <p:cNvPr id="14" name="Shape 14"/>
            <p:cNvSpPr/>
            <p:nvPr/>
          </p:nvSpPr>
          <p:spPr>
            <a:xfrm>
              <a:off x="0" y="-1438"/>
              <a:ext cx="798029" cy="6858065"/>
            </a:xfrm>
            <a:custGeom>
              <a:pathLst>
                <a:path extrusionOk="0" h="6875253" w="500332">
                  <a:moveTo>
                    <a:pt x="0" y="0"/>
                  </a:moveTo>
                  <a:lnTo>
                    <a:pt x="500332" y="0"/>
                  </a:lnTo>
                  <a:lnTo>
                    <a:pt x="301925" y="6875253"/>
                  </a:lnTo>
                  <a:lnTo>
                    <a:pt x="0" y="6875253"/>
                  </a:lnTo>
                  <a:lnTo>
                    <a:pt x="0" y="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15" name="Shape 15"/>
            <p:cNvSpPr/>
            <p:nvPr/>
          </p:nvSpPr>
          <p:spPr>
            <a:xfrm>
              <a:off x="0" y="0"/>
              <a:ext cx="399014"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16" name="Shape 16"/>
          <p:cNvSpPr txBox="1"/>
          <p:nvPr>
            <p:ph type="ctrTitle"/>
          </p:nvPr>
        </p:nvSpPr>
        <p:spPr>
          <a:xfrm>
            <a:off x="685800" y="1568184"/>
            <a:ext cx="7772400" cy="1238099"/>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7" name="Shape 17"/>
          <p:cNvSpPr txBox="1"/>
          <p:nvPr>
            <p:ph idx="1" type="subTitle"/>
          </p:nvPr>
        </p:nvSpPr>
        <p:spPr>
          <a:xfrm>
            <a:off x="685800" y="2914650"/>
            <a:ext cx="7772400" cy="658500"/>
          </a:xfrm>
          <a:prstGeom prst="rect">
            <a:avLst/>
          </a:prstGeom>
        </p:spPr>
        <p:txBody>
          <a:bodyPr anchorCtr="0" anchor="t" bIns="91425" lIns="91425" rIns="91425" tIns="91425"/>
          <a:lstStyle>
            <a:lvl1pPr algn="ctr">
              <a:spcBef>
                <a:spcPts val="0"/>
              </a:spcBef>
              <a:buClr>
                <a:schemeClr val="lt2"/>
              </a:buClr>
              <a:buSzPct val="100000"/>
              <a:buNone/>
              <a:defRPr sz="2400">
                <a:solidFill>
                  <a:schemeClr val="lt2"/>
                </a:solidFill>
              </a:defRPr>
            </a:lvl1pPr>
            <a:lvl2pPr algn="ctr">
              <a:spcBef>
                <a:spcPts val="0"/>
              </a:spcBef>
              <a:buClr>
                <a:schemeClr val="lt2"/>
              </a:buClr>
              <a:buNone/>
              <a:defRPr>
                <a:solidFill>
                  <a:schemeClr val="lt2"/>
                </a:solidFill>
              </a:defRPr>
            </a:lvl2pPr>
            <a:lvl3pPr algn="ctr">
              <a:spcBef>
                <a:spcPts val="0"/>
              </a:spcBef>
              <a:buClr>
                <a:schemeClr val="lt2"/>
              </a:buClr>
              <a:buNone/>
              <a:defRPr>
                <a:solidFill>
                  <a:schemeClr val="lt2"/>
                </a:solidFill>
              </a:defRPr>
            </a:lvl3pPr>
            <a:lvl4pPr algn="ctr">
              <a:spcBef>
                <a:spcPts val="0"/>
              </a:spcBef>
              <a:buClr>
                <a:schemeClr val="lt2"/>
              </a:buClr>
              <a:buSzPct val="100000"/>
              <a:buNone/>
              <a:defRPr sz="2400">
                <a:solidFill>
                  <a:schemeClr val="lt2"/>
                </a:solidFill>
              </a:defRPr>
            </a:lvl4pPr>
            <a:lvl5pPr algn="ctr">
              <a:spcBef>
                <a:spcPts val="0"/>
              </a:spcBef>
              <a:buClr>
                <a:schemeClr val="lt2"/>
              </a:buClr>
              <a:buSzPct val="100000"/>
              <a:buNone/>
              <a:defRPr sz="2400">
                <a:solidFill>
                  <a:schemeClr val="lt2"/>
                </a:solidFill>
              </a:defRPr>
            </a:lvl5pPr>
            <a:lvl6pPr algn="ctr">
              <a:spcBef>
                <a:spcPts val="0"/>
              </a:spcBef>
              <a:buClr>
                <a:schemeClr val="lt2"/>
              </a:buClr>
              <a:buSzPct val="100000"/>
              <a:buNone/>
              <a:defRPr sz="2400">
                <a:solidFill>
                  <a:schemeClr val="lt2"/>
                </a:solidFill>
              </a:defRPr>
            </a:lvl6pPr>
            <a:lvl7pPr algn="ctr">
              <a:spcBef>
                <a:spcPts val="0"/>
              </a:spcBef>
              <a:buClr>
                <a:schemeClr val="lt2"/>
              </a:buClr>
              <a:buSzPct val="100000"/>
              <a:buNone/>
              <a:defRPr sz="2400">
                <a:solidFill>
                  <a:schemeClr val="lt2"/>
                </a:solidFill>
              </a:defRPr>
            </a:lvl7pPr>
            <a:lvl8pPr algn="ctr">
              <a:spcBef>
                <a:spcPts val="0"/>
              </a:spcBef>
              <a:buClr>
                <a:schemeClr val="lt2"/>
              </a:buClr>
              <a:buSzPct val="100000"/>
              <a:buNone/>
              <a:defRPr sz="2400">
                <a:solidFill>
                  <a:schemeClr val="lt2"/>
                </a:solidFill>
              </a:defRPr>
            </a:lvl8pPr>
            <a:lvl9pPr algn="ctr">
              <a:spcBef>
                <a:spcPts val="0"/>
              </a:spcBef>
              <a:buClr>
                <a:schemeClr val="lt2"/>
              </a:buClr>
              <a:buSzPct val="100000"/>
              <a:buNone/>
              <a:defRPr sz="2400">
                <a:solidFill>
                  <a:schemeClr val="lt2"/>
                </a:solidFill>
              </a:defRPr>
            </a:lvl9pPr>
          </a:lstStyle>
          <a:p/>
        </p:txBody>
      </p:sp>
      <p:sp>
        <p:nvSpPr>
          <p:cNvPr id="18" name="Shape 18"/>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l"/>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sp>
        <p:nvSpPr>
          <p:cNvPr id="20" name="Shape 20"/>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21" name="Shape 21"/>
          <p:cNvGrpSpPr/>
          <p:nvPr/>
        </p:nvGrpSpPr>
        <p:grpSpPr>
          <a:xfrm>
            <a:off x="0" y="-1078"/>
            <a:ext cx="649180" cy="5144627"/>
            <a:chOff x="0" y="-1438"/>
            <a:chExt cx="649180" cy="6859503"/>
          </a:xfrm>
        </p:grpSpPr>
        <p:sp>
          <p:nvSpPr>
            <p:cNvPr id="22" name="Shape 22"/>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rgbClr val="5A6378">
                <a:alpha val="9803"/>
              </a:srgbClr>
            </a:solidFill>
            <a:ln>
              <a:noFill/>
            </a:ln>
          </p:spPr>
          <p:txBody>
            <a:bodyPr anchorCtr="0" anchor="ctr" bIns="45700" lIns="91425" rIns="91425" tIns="45700">
              <a:noAutofit/>
            </a:bodyPr>
            <a:lstStyle/>
            <a:p>
              <a:pPr>
                <a:spcBef>
                  <a:spcPts val="0"/>
                </a:spcBef>
                <a:buNone/>
              </a:pPr>
              <a:r>
                <a:t/>
              </a:r>
              <a:endParaRPr/>
            </a:p>
          </p:txBody>
        </p:sp>
        <p:sp>
          <p:nvSpPr>
            <p:cNvPr id="23" name="Shape 23"/>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24" name="Shape 24"/>
          <p:cNvGrpSpPr/>
          <p:nvPr/>
        </p:nvGrpSpPr>
        <p:grpSpPr>
          <a:xfrm flipH="1">
            <a:off x="8494493" y="0"/>
            <a:ext cx="649180" cy="5144627"/>
            <a:chOff x="0" y="-1438"/>
            <a:chExt cx="649180" cy="6859503"/>
          </a:xfrm>
        </p:grpSpPr>
        <p:sp>
          <p:nvSpPr>
            <p:cNvPr id="25" name="Shape 25"/>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rgbClr val="5A6378">
                <a:alpha val="9803"/>
              </a:srgbClr>
            </a:solidFill>
            <a:ln>
              <a:noFill/>
            </a:ln>
          </p:spPr>
          <p:txBody>
            <a:bodyPr anchorCtr="0" anchor="ctr" bIns="45700" lIns="91425" rIns="91425" tIns="45700">
              <a:noAutofit/>
            </a:bodyPr>
            <a:lstStyle/>
            <a:p>
              <a:pPr>
                <a:spcBef>
                  <a:spcPts val="0"/>
                </a:spcBef>
                <a:buNone/>
              </a:pPr>
              <a:r>
                <a:t/>
              </a:r>
              <a:endParaRPr/>
            </a:p>
          </p:txBody>
        </p:sp>
        <p:sp>
          <p:nvSpPr>
            <p:cNvPr id="26" name="Shape 26"/>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27" name="Shape 27"/>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28" name="Shape 28"/>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0" name="Shape 30"/>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l"/>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1" name="Shape 31"/>
        <p:cNvGrpSpPr/>
        <p:nvPr/>
      </p:nvGrpSpPr>
      <p:grpSpPr>
        <a:xfrm>
          <a:off x="0" y="0"/>
          <a:ext cx="0" cy="0"/>
          <a:chOff x="0" y="0"/>
          <a:chExt cx="0" cy="0"/>
        </a:xfrm>
      </p:grpSpPr>
      <p:sp>
        <p:nvSpPr>
          <p:cNvPr id="32" name="Shape 32"/>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33" name="Shape 33"/>
          <p:cNvGrpSpPr/>
          <p:nvPr/>
        </p:nvGrpSpPr>
        <p:grpSpPr>
          <a:xfrm>
            <a:off x="0" y="-1078"/>
            <a:ext cx="649180" cy="5144627"/>
            <a:chOff x="0" y="-1438"/>
            <a:chExt cx="649180" cy="6859503"/>
          </a:xfrm>
        </p:grpSpPr>
        <p:sp>
          <p:nvSpPr>
            <p:cNvPr id="34" name="Shape 34"/>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35" name="Shape 35"/>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36" name="Shape 36"/>
          <p:cNvGrpSpPr/>
          <p:nvPr/>
        </p:nvGrpSpPr>
        <p:grpSpPr>
          <a:xfrm flipH="1">
            <a:off x="8494493" y="0"/>
            <a:ext cx="649180" cy="5144627"/>
            <a:chOff x="0" y="-1438"/>
            <a:chExt cx="649180" cy="6859503"/>
          </a:xfrm>
        </p:grpSpPr>
        <p:sp>
          <p:nvSpPr>
            <p:cNvPr id="37" name="Shape 37"/>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rgbClr val="5A6378">
                <a:alpha val="9803"/>
              </a:srgbClr>
            </a:solidFill>
            <a:ln>
              <a:noFill/>
            </a:ln>
          </p:spPr>
          <p:txBody>
            <a:bodyPr anchorCtr="0" anchor="ctr" bIns="45700" lIns="91425" rIns="91425" tIns="45700">
              <a:noAutofit/>
            </a:bodyPr>
            <a:lstStyle/>
            <a:p>
              <a:pPr>
                <a:spcBef>
                  <a:spcPts val="0"/>
                </a:spcBef>
                <a:buNone/>
              </a:pPr>
              <a:r>
                <a:t/>
              </a:r>
              <a:endParaRPr/>
            </a:p>
          </p:txBody>
        </p:sp>
        <p:sp>
          <p:nvSpPr>
            <p:cNvPr id="38" name="Shape 38"/>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39" name="Shape 39"/>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40" name="Shape 40"/>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1" name="Shape 41"/>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2" name="Shape 42"/>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3" name="Shape 4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l"/>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4" name="Shape 44"/>
        <p:cNvGrpSpPr/>
        <p:nvPr/>
      </p:nvGrpSpPr>
      <p:grpSpPr>
        <a:xfrm>
          <a:off x="0" y="0"/>
          <a:ext cx="0" cy="0"/>
          <a:chOff x="0" y="0"/>
          <a:chExt cx="0" cy="0"/>
        </a:xfrm>
      </p:grpSpPr>
      <p:sp>
        <p:nvSpPr>
          <p:cNvPr id="45" name="Shape 45"/>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46" name="Shape 46"/>
          <p:cNvGrpSpPr/>
          <p:nvPr/>
        </p:nvGrpSpPr>
        <p:grpSpPr>
          <a:xfrm>
            <a:off x="0" y="-1078"/>
            <a:ext cx="649180" cy="5144627"/>
            <a:chOff x="0" y="-1438"/>
            <a:chExt cx="649180" cy="6859503"/>
          </a:xfrm>
        </p:grpSpPr>
        <p:sp>
          <p:nvSpPr>
            <p:cNvPr id="47" name="Shape 47"/>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48" name="Shape 48"/>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49" name="Shape 49"/>
          <p:cNvGrpSpPr/>
          <p:nvPr/>
        </p:nvGrpSpPr>
        <p:grpSpPr>
          <a:xfrm flipH="1">
            <a:off x="8494493" y="0"/>
            <a:ext cx="649180" cy="5144627"/>
            <a:chOff x="0" y="-1438"/>
            <a:chExt cx="649180" cy="6859503"/>
          </a:xfrm>
        </p:grpSpPr>
        <p:sp>
          <p:nvSpPr>
            <p:cNvPr id="50" name="Shape 50"/>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51" name="Shape 51"/>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52" name="Shape 52"/>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53" name="Shape 53"/>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54" name="Shape 54"/>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l"/>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5" name="Shape 55"/>
        <p:cNvGrpSpPr/>
        <p:nvPr/>
      </p:nvGrpSpPr>
      <p:grpSpPr>
        <a:xfrm>
          <a:off x="0" y="0"/>
          <a:ext cx="0" cy="0"/>
          <a:chOff x="0" y="0"/>
          <a:chExt cx="0" cy="0"/>
        </a:xfrm>
      </p:grpSpPr>
      <p:sp>
        <p:nvSpPr>
          <p:cNvPr id="56" name="Shape 56"/>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57" name="Shape 57"/>
          <p:cNvGrpSpPr/>
          <p:nvPr/>
        </p:nvGrpSpPr>
        <p:grpSpPr>
          <a:xfrm>
            <a:off x="0" y="-1078"/>
            <a:ext cx="649180" cy="5144627"/>
            <a:chOff x="0" y="-1438"/>
            <a:chExt cx="649180" cy="6859503"/>
          </a:xfrm>
        </p:grpSpPr>
        <p:sp>
          <p:nvSpPr>
            <p:cNvPr id="58" name="Shape 58"/>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59" name="Shape 59"/>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60" name="Shape 60"/>
          <p:cNvGrpSpPr/>
          <p:nvPr/>
        </p:nvGrpSpPr>
        <p:grpSpPr>
          <a:xfrm flipH="1">
            <a:off x="8494493" y="0"/>
            <a:ext cx="649180" cy="5144627"/>
            <a:chOff x="0" y="-1438"/>
            <a:chExt cx="649180" cy="6859503"/>
          </a:xfrm>
        </p:grpSpPr>
        <p:sp>
          <p:nvSpPr>
            <p:cNvPr id="61" name="Shape 61"/>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62" name="Shape 62"/>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63" name="Shape 63"/>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64" name="Shape 64"/>
          <p:cNvSpPr txBox="1"/>
          <p:nvPr>
            <p:ph idx="1" type="body"/>
          </p:nvPr>
        </p:nvSpPr>
        <p:spPr>
          <a:xfrm>
            <a:off x="457200" y="4406309"/>
            <a:ext cx="8229600" cy="519599"/>
          </a:xfrm>
          <a:prstGeom prst="rect">
            <a:avLst/>
          </a:prstGeom>
        </p:spPr>
        <p:txBody>
          <a:bodyPr anchorCtr="0" anchor="t" bIns="91425" lIns="91425" rIns="91425" tIns="91425"/>
          <a:lstStyle>
            <a:lvl1pPr algn="ctr">
              <a:spcBef>
                <a:spcPts val="0"/>
              </a:spcBef>
              <a:buClr>
                <a:schemeClr val="lt2"/>
              </a:buClr>
              <a:buSzPct val="100000"/>
              <a:buNone/>
              <a:defRPr sz="1800">
                <a:solidFill>
                  <a:schemeClr val="lt2"/>
                </a:solidFill>
              </a:defRPr>
            </a:lvl1pPr>
          </a:lstStyle>
          <a:p/>
        </p:txBody>
      </p:sp>
      <p:sp>
        <p:nvSpPr>
          <p:cNvPr id="65" name="Shape 65"/>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l"/>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6" name="Shape 66"/>
        <p:cNvGrpSpPr/>
        <p:nvPr/>
      </p:nvGrpSpPr>
      <p:grpSpPr>
        <a:xfrm>
          <a:off x="0" y="0"/>
          <a:ext cx="0" cy="0"/>
          <a:chOff x="0" y="0"/>
          <a:chExt cx="0" cy="0"/>
        </a:xfrm>
      </p:grpSpPr>
      <p:sp>
        <p:nvSpPr>
          <p:cNvPr id="67" name="Shape 67"/>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68" name="Shape 68"/>
          <p:cNvGrpSpPr/>
          <p:nvPr/>
        </p:nvGrpSpPr>
        <p:grpSpPr>
          <a:xfrm>
            <a:off x="0" y="-1078"/>
            <a:ext cx="649180" cy="5144627"/>
            <a:chOff x="0" y="-1438"/>
            <a:chExt cx="649180" cy="6859503"/>
          </a:xfrm>
        </p:grpSpPr>
        <p:sp>
          <p:nvSpPr>
            <p:cNvPr id="69" name="Shape 69"/>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70" name="Shape 70"/>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71" name="Shape 71"/>
          <p:cNvGrpSpPr/>
          <p:nvPr/>
        </p:nvGrpSpPr>
        <p:grpSpPr>
          <a:xfrm flipH="1">
            <a:off x="8494493" y="0"/>
            <a:ext cx="649180" cy="5144627"/>
            <a:chOff x="0" y="-1438"/>
            <a:chExt cx="649180" cy="6859503"/>
          </a:xfrm>
        </p:grpSpPr>
        <p:sp>
          <p:nvSpPr>
            <p:cNvPr id="72" name="Shape 72"/>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73" name="Shape 73"/>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74" name="Shape 74"/>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75" name="Shape 75"/>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l"/>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2"/>
            </a:gs>
            <a:gs pos="100000">
              <a:schemeClr val="dk1"/>
            </a:gs>
          </a:gsLst>
          <a:path path="circle">
            <a:fillToRect b="50%" l="50%" r="50%" t="50%"/>
          </a:path>
          <a:tileRect/>
        </a:gra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1pPr>
            <a:lvl2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2pPr>
            <a:lvl3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3pPr>
            <a:lvl4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4pPr>
            <a:lvl5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5pPr>
            <a:lvl6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6pPr>
            <a:lvl7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7pPr>
            <a:lvl8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8pPr>
            <a:lvl9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lt1"/>
              </a:buClr>
              <a:buSzPct val="100000"/>
              <a:buFont typeface="Trebuchet MS"/>
              <a:defRPr sz="3000">
                <a:solidFill>
                  <a:schemeClr val="lt1"/>
                </a:solidFill>
                <a:latin typeface="Trebuchet MS"/>
                <a:ea typeface="Trebuchet MS"/>
                <a:cs typeface="Trebuchet MS"/>
                <a:sym typeface="Trebuchet MS"/>
              </a:defRPr>
            </a:lvl1pPr>
            <a:lvl2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2pPr>
            <a:lvl3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3pPr>
            <a:lvl4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4pPr>
            <a:lvl5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5pPr>
            <a:lvl6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6pPr>
            <a:lvl7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7pPr>
            <a:lvl8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8pPr>
            <a:lvl9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lt1"/>
                </a:solidFill>
                <a:latin typeface="Trebuchet MS"/>
                <a:ea typeface="Trebuchet MS"/>
                <a:cs typeface="Trebuchet MS"/>
                <a:sym typeface="Trebuchet MS"/>
              </a:defRPr>
            </a:lvl1pPr>
          </a:lstStyle>
          <a:p>
            <a:pPr>
              <a:spcBef>
                <a:spcPts val="0"/>
              </a:spcBef>
              <a:buNone/>
            </a:pPr>
            <a:fld id="{00000000-1234-1234-1234-123412341234}" type="slidenum">
              <a:rPr lang="el"/>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 Id="rId3" Type="http://schemas.openxmlformats.org/officeDocument/2006/relationships/image" Target="../media/image00.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3" Type="http://schemas.openxmlformats.org/officeDocument/2006/relationships/image" Target="../media/image01.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http://youtube.com/v/eIy79OAJUO8" TargetMode="External"/><Relationship Id="rId5" Type="http://schemas.openxmlformats.org/officeDocument/2006/relationships/image" Target="../media/image02.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76" name="Shape 76"/>
        <p:cNvGrpSpPr/>
        <p:nvPr/>
      </p:nvGrpSpPr>
      <p:grpSpPr>
        <a:xfrm>
          <a:off x="0" y="0"/>
          <a:ext cx="0" cy="0"/>
          <a:chOff x="0" y="0"/>
          <a:chExt cx="0" cy="0"/>
        </a:xfrm>
      </p:grpSpPr>
      <p:sp>
        <p:nvSpPr>
          <p:cNvPr id="77" name="Shape 77"/>
          <p:cNvSpPr txBox="1"/>
          <p:nvPr>
            <p:ph type="title"/>
          </p:nvPr>
        </p:nvSpPr>
        <p:spPr>
          <a:xfrm>
            <a:off x="457200" y="205978"/>
            <a:ext cx="8229600" cy="857400"/>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chemeClr val="lt2"/>
              </a:buClr>
              <a:buSzPct val="25000"/>
              <a:buFont typeface="Trebuchet MS"/>
              <a:buNone/>
            </a:pPr>
            <a:r>
              <a:rPr b="1" baseline="0" i="0" lang="el" sz="3600" u="none" cap="none" strike="noStrike">
                <a:solidFill>
                  <a:srgbClr val="0000FF"/>
                </a:solidFill>
                <a:latin typeface="Trebuchet MS"/>
                <a:ea typeface="Trebuchet MS"/>
                <a:cs typeface="Trebuchet MS"/>
                <a:sym typeface="Trebuchet MS"/>
                <a:rtl val="0"/>
              </a:rPr>
              <a:t>ΦΙΛΙΑ ΤΟΥ Α2 2014/15</a:t>
            </a:r>
          </a:p>
        </p:txBody>
      </p:sp>
      <p:sp>
        <p:nvSpPr>
          <p:cNvPr id="78" name="Shape 78"/>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lvl="0" rtl="0">
              <a:spcBef>
                <a:spcPts val="0"/>
              </a:spcBef>
              <a:buNone/>
            </a:pPr>
            <a:fld id="{00000000-1234-1234-1234-123412341234}" type="slidenum">
              <a:rPr lang="el">
                <a:solidFill>
                  <a:schemeClr val="lt1"/>
                </a:solidFill>
              </a:rPr>
              <a:t>‹#›</a:t>
            </a:fld>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457200" y="205978"/>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lt2"/>
              </a:buClr>
              <a:buSzPct val="25000"/>
              <a:buFont typeface="Trebuchet MS"/>
              <a:buNone/>
            </a:pPr>
            <a:r>
              <a:rPr b="1" baseline="0" i="0" lang="el" sz="2400" u="none" cap="none" strike="noStrike">
                <a:solidFill>
                  <a:srgbClr val="FF0000"/>
                </a:solidFill>
                <a:latin typeface="Comic Sans MS"/>
                <a:ea typeface="Comic Sans MS"/>
                <a:cs typeface="Comic Sans MS"/>
                <a:sym typeface="Comic Sans MS"/>
                <a:rtl val="0"/>
              </a:rPr>
              <a:t>Τι είναι και τι σημαίνει φιλία , ποια είναι τα στάδια της στην ζωή του ανθρώπου </a:t>
            </a:r>
          </a:p>
        </p:txBody>
      </p:sp>
      <p:sp>
        <p:nvSpPr>
          <p:cNvPr id="84" name="Shape 84"/>
          <p:cNvSpPr txBox="1"/>
          <p:nvPr>
            <p:ph idx="1" type="body"/>
          </p:nvPr>
        </p:nvSpPr>
        <p:spPr>
          <a:xfrm>
            <a:off x="457200" y="934175"/>
            <a:ext cx="8229600" cy="4085399"/>
          </a:xfrm>
          <a:prstGeom prst="rect">
            <a:avLst/>
          </a:prstGeom>
          <a:noFill/>
          <a:ln>
            <a:noFill/>
          </a:ln>
        </p:spPr>
        <p:txBody>
          <a:bodyPr anchorCtr="0" anchor="t" bIns="91425" lIns="91425" rIns="91425" tIns="91425">
            <a:noAutofit/>
          </a:bodyPr>
          <a:lstStyle/>
          <a:p>
            <a:pPr indent="0" lvl="0" marL="0" marR="0" rtl="0" algn="just">
              <a:lnSpc>
                <a:spcPct val="100000"/>
              </a:lnSpc>
              <a:spcBef>
                <a:spcPts val="0"/>
              </a:spcBef>
              <a:spcAft>
                <a:spcPts val="0"/>
              </a:spcAft>
              <a:buClr>
                <a:schemeClr val="lt1"/>
              </a:buClr>
              <a:buSzPct val="25000"/>
              <a:buFont typeface="Trebuchet MS"/>
              <a:buNone/>
            </a:pPr>
            <a:r>
              <a:rPr b="1" baseline="0" i="0" lang="el" sz="2400" u="none" cap="none" strike="noStrike">
                <a:solidFill>
                  <a:schemeClr val="lt2"/>
                </a:solidFill>
                <a:latin typeface="Arial"/>
                <a:ea typeface="Arial"/>
                <a:cs typeface="Arial"/>
                <a:sym typeface="Arial"/>
                <a:rtl val="0"/>
              </a:rPr>
              <a:t>Φιλία ονομάζεται η σχέση μεταξύ δύο ή περισσότερων ανθρώπων, με κύριο χαρακτηριστικό την αμοιβαία πλατωνική αγάπη, αφοσίωση και κατανόηση, χωρίς κατ' ανάγκη να υπάρχει συμφέρον.</a:t>
            </a:r>
          </a:p>
          <a:p>
            <a:pPr indent="0" lvl="0" marL="0" marR="0" rtl="0" algn="just">
              <a:lnSpc>
                <a:spcPct val="115000"/>
              </a:lnSpc>
              <a:spcBef>
                <a:spcPts val="0"/>
              </a:spcBef>
              <a:spcAft>
                <a:spcPts val="0"/>
              </a:spcAft>
              <a:buClr>
                <a:schemeClr val="dk1"/>
              </a:buClr>
              <a:buSzPct val="25000"/>
              <a:buFont typeface="Arial"/>
              <a:buNone/>
            </a:pPr>
            <a:r>
              <a:rPr b="1" baseline="0" i="0" lang="el" sz="2400" u="none" cap="none" strike="noStrike">
                <a:solidFill>
                  <a:schemeClr val="lt2"/>
                </a:solidFill>
                <a:latin typeface="Arial"/>
                <a:ea typeface="Arial"/>
                <a:cs typeface="Arial"/>
                <a:sym typeface="Arial"/>
                <a:rtl val="0"/>
              </a:rPr>
              <a:t>Η έννοια της φιλίας είναι πολύ σημαντική για την ανθρώπινη ύπαρξη καθώς μας προσφέρει πολλά και χρήσιμα εφόδια για να είναι η ζωή μας πιο ποιοτική και απολαυστική. </a:t>
            </a:r>
          </a:p>
          <a:p>
            <a:pPr indent="0" lvl="0" marL="0" marR="0" rtl="0" algn="just">
              <a:lnSpc>
                <a:spcPct val="115000"/>
              </a:lnSpc>
              <a:spcBef>
                <a:spcPts val="0"/>
              </a:spcBef>
              <a:spcAft>
                <a:spcPts val="0"/>
              </a:spcAft>
              <a:buClr>
                <a:schemeClr val="dk1"/>
              </a:buClr>
              <a:buFont typeface="Arial"/>
              <a:buNone/>
            </a:pPr>
            <a:r>
              <a:t/>
            </a:r>
            <a:endParaRPr b="1" baseline="0" i="0" sz="1400" u="none" cap="none" strike="noStrike">
              <a:solidFill>
                <a:schemeClr val="lt2"/>
              </a:solidFill>
              <a:latin typeface="Arial"/>
              <a:ea typeface="Arial"/>
              <a:cs typeface="Arial"/>
              <a:sym typeface="Arial"/>
              <a:rtl val="0"/>
            </a:endParaRPr>
          </a:p>
        </p:txBody>
      </p:sp>
      <p:sp>
        <p:nvSpPr>
          <p:cNvPr id="85" name="Shape 85"/>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lvl="0" rtl="0">
              <a:spcBef>
                <a:spcPts val="0"/>
              </a:spcBef>
              <a:buNone/>
            </a:pPr>
            <a:fld id="{00000000-1234-1234-1234-123412341234}" type="slidenum">
              <a:rPr lang="el">
                <a:solidFill>
                  <a:schemeClr val="lt1"/>
                </a:solidFill>
              </a:rPr>
              <a:t>‹#›</a:t>
            </a:fld>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idx="1" type="body"/>
          </p:nvPr>
        </p:nvSpPr>
        <p:spPr>
          <a:xfrm>
            <a:off x="457200" y="1200150"/>
            <a:ext cx="3994500" cy="3725699"/>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lt1"/>
              </a:buClr>
              <a:buSzPct val="25000"/>
              <a:buFont typeface="Trebuchet MS"/>
              <a:buNone/>
            </a:pPr>
            <a:r>
              <a:rPr b="1" baseline="0" i="0" lang="el" sz="1400" u="none" cap="none" strike="noStrike">
                <a:solidFill>
                  <a:schemeClr val="lt2"/>
                </a:solidFill>
                <a:latin typeface="Arial"/>
                <a:ea typeface="Arial"/>
                <a:cs typeface="Arial"/>
                <a:sym typeface="Arial"/>
                <a:rtl val="0"/>
              </a:rPr>
              <a:t>Η φιλία παίζει πολύ σημαντικό ρόλο από την προσχολική κιόλας ηλικία. Οι φίλοι του παιδιού είναι αυτοί που καθορίζουν πολλές φορές την εικόνα του παιδιού για τον εαυτό του, αλλά και τη σχέση του με το σχολείο. Έρευνες τα τελευταία χρόνια δείχνουν ότι τα παιδιά που έχουν σταθερές και σημαντικές φιλικές σχέσεις στο σχολείο, είναι αυτά που παρουσιάζουν και την μεγαλύτερη επιτυχία με τις γνωστικές, κοινωνικές και συναισθηματικές απαιτήσεις του σχολείου.Οι σταθερές φιλίες γίνονται μια σημαντική πηγή συναισθηματικής στήριξης στα διάφορα προβλήματα και στις προκλήσεις που αντιμετωπίζουν τα μικρά (και όχι μόνο) παιδιά στο σχολικό περιβάλλον.</a:t>
            </a:r>
          </a:p>
        </p:txBody>
      </p:sp>
      <p:sp>
        <p:nvSpPr>
          <p:cNvPr id="91" name="Shape 91"/>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lvl="0" rtl="0">
              <a:spcBef>
                <a:spcPts val="0"/>
              </a:spcBef>
              <a:buNone/>
            </a:pPr>
            <a:fld id="{00000000-1234-1234-1234-123412341234}" type="slidenum">
              <a:rPr lang="el">
                <a:solidFill>
                  <a:schemeClr val="lt1"/>
                </a:solidFill>
              </a:rPr>
              <a:t>‹#›</a:t>
            </a:fld>
          </a:p>
        </p:txBody>
      </p:sp>
      <p:sp>
        <p:nvSpPr>
          <p:cNvPr id="92" name="Shape 92"/>
          <p:cNvSpPr txBox="1"/>
          <p:nvPr>
            <p:ph type="title"/>
          </p:nvPr>
        </p:nvSpPr>
        <p:spPr>
          <a:xfrm>
            <a:off x="457200" y="205978"/>
            <a:ext cx="8229600" cy="857400"/>
          </a:xfrm>
          <a:prstGeom prst="rect">
            <a:avLst/>
          </a:prstGeom>
          <a:noFill/>
          <a:ln>
            <a:noFill/>
          </a:ln>
        </p:spPr>
        <p:txBody>
          <a:bodyPr anchorCtr="0" anchor="b" bIns="91425" lIns="91425" rIns="91425" tIns="91425">
            <a:noAutofit/>
          </a:bodyPr>
          <a:lstStyle/>
          <a:p>
            <a:pPr indent="0" lvl="0" marL="0" marR="0" rtl="0" algn="just">
              <a:lnSpc>
                <a:spcPct val="115000"/>
              </a:lnSpc>
              <a:spcBef>
                <a:spcPts val="0"/>
              </a:spcBef>
              <a:spcAft>
                <a:spcPts val="0"/>
              </a:spcAft>
              <a:buClr>
                <a:schemeClr val="dk1"/>
              </a:buClr>
              <a:buSzPct val="25000"/>
              <a:buFont typeface="Arial"/>
              <a:buNone/>
            </a:pPr>
            <a:r>
              <a:rPr b="1" baseline="0" i="1" lang="el" sz="1400" u="none" cap="none" strike="noStrike">
                <a:solidFill>
                  <a:srgbClr val="FF0000"/>
                </a:solidFill>
                <a:latin typeface="Arial"/>
                <a:ea typeface="Arial"/>
                <a:cs typeface="Arial"/>
                <a:sym typeface="Arial"/>
                <a:rtl val="0"/>
              </a:rPr>
              <a:t>Επίσης θα πρέπει να αναφερθούμε για τα στάδια της φιλίας στην ζωή του ανθρώπου.</a:t>
            </a:r>
          </a:p>
          <a:p>
            <a:pPr indent="0" lvl="0" marL="0" marR="0" rtl="0" algn="just">
              <a:lnSpc>
                <a:spcPct val="115000"/>
              </a:lnSpc>
              <a:spcBef>
                <a:spcPts val="0"/>
              </a:spcBef>
              <a:spcAft>
                <a:spcPts val="0"/>
              </a:spcAft>
              <a:buClr>
                <a:schemeClr val="dk1"/>
              </a:buClr>
              <a:buSzPct val="25000"/>
              <a:buFont typeface="Arial"/>
              <a:buNone/>
            </a:pPr>
            <a:r>
              <a:rPr b="1" baseline="0" i="1" lang="el" sz="1400" u="none" cap="none" strike="noStrike">
                <a:solidFill>
                  <a:srgbClr val="FF0000"/>
                </a:solidFill>
                <a:latin typeface="Arial"/>
                <a:ea typeface="Arial"/>
                <a:cs typeface="Arial"/>
                <a:sym typeface="Arial"/>
                <a:rtl val="0"/>
              </a:rPr>
              <a:t>Εμείς τώρα θα αρχίσουμε με την προσχολική και την σχολική  ηλικία.</a:t>
            </a:r>
          </a:p>
        </p:txBody>
      </p:sp>
      <p:sp>
        <p:nvSpPr>
          <p:cNvPr id="93" name="Shape 93"/>
          <p:cNvSpPr txBox="1"/>
          <p:nvPr>
            <p:ph idx="2" type="body"/>
          </p:nvPr>
        </p:nvSpPr>
        <p:spPr>
          <a:xfrm>
            <a:off x="4692273" y="1200150"/>
            <a:ext cx="3994500" cy="3725699"/>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lt1"/>
              </a:buClr>
              <a:buSzPct val="25000"/>
              <a:buFont typeface="Trebuchet MS"/>
              <a:buNone/>
            </a:pPr>
            <a:br>
              <a:rPr b="0" baseline="0" i="0" lang="el" sz="1400" u="none" cap="none" strike="noStrike">
                <a:solidFill>
                  <a:schemeClr val="dk1"/>
                </a:solidFill>
                <a:latin typeface="Arial"/>
                <a:ea typeface="Arial"/>
                <a:cs typeface="Arial"/>
                <a:sym typeface="Arial"/>
                <a:rtl val="0"/>
              </a:rPr>
            </a:br>
            <a:r>
              <a:rPr b="0" baseline="0" i="0" lang="el" sz="1400" u="none" cap="none" strike="noStrike">
                <a:solidFill>
                  <a:srgbClr val="8D9BC1"/>
                </a:solidFill>
                <a:latin typeface="Arial"/>
                <a:ea typeface="Arial"/>
                <a:cs typeface="Arial"/>
                <a:sym typeface="Arial"/>
                <a:rtl val="0"/>
              </a:rPr>
              <a:t> Σε αυτό το στάδιο οι φιλίες που αναπτύσσονται γίνονται πιο σταθερές,καθώς δημιουργείται διάθεση για συμμόρφωση προς τους κανόνες της ομάδας.</a:t>
            </a:r>
            <a:br>
              <a:rPr b="0" baseline="0" i="0" lang="el" sz="1400" u="none" cap="none" strike="noStrike">
                <a:solidFill>
                  <a:srgbClr val="8D9BC1"/>
                </a:solidFill>
                <a:latin typeface="Arial"/>
                <a:ea typeface="Arial"/>
                <a:cs typeface="Arial"/>
                <a:sym typeface="Arial"/>
                <a:rtl val="0"/>
              </a:rPr>
            </a:br>
            <a:r>
              <a:rPr b="0" baseline="0" i="0" lang="el" sz="1400" u="none" cap="none" strike="noStrike">
                <a:solidFill>
                  <a:srgbClr val="8D9BC1"/>
                </a:solidFill>
                <a:latin typeface="Arial"/>
                <a:ea typeface="Arial"/>
                <a:cs typeface="Arial"/>
                <a:sym typeface="Arial"/>
                <a:rtl val="0"/>
              </a:rPr>
              <a:t> Μέχρι την ηλικία των οχτώ οι φιλικές ομάδες που σχηματίζονται περιλαμβάνουν τόσα αγόρια, όσο και κορίτσια. Αλλά από την ηλικία των οχτώ και έπειτα, περίπου ως τα έντεκα, τα παιδιά προτιμούν φίλους του ίδιου φύλου.</a:t>
            </a:r>
            <a:br>
              <a:rPr b="0" baseline="0" i="0" lang="el" sz="1400" u="none" cap="none" strike="noStrike">
                <a:solidFill>
                  <a:srgbClr val="8D9BC1"/>
                </a:solidFill>
                <a:latin typeface="Arial"/>
                <a:ea typeface="Arial"/>
                <a:cs typeface="Arial"/>
                <a:sym typeface="Arial"/>
                <a:rtl val="0"/>
              </a:rPr>
            </a:br>
            <a:r>
              <a:rPr b="0" baseline="0" i="0" lang="el" sz="1400" u="none" cap="none" strike="noStrike">
                <a:solidFill>
                  <a:srgbClr val="8D9BC1"/>
                </a:solidFill>
                <a:latin typeface="Arial"/>
                <a:ea typeface="Arial"/>
                <a:cs typeface="Arial"/>
                <a:sym typeface="Arial"/>
                <a:rtl val="0"/>
              </a:rPr>
              <a:t> Τα αγόρια αυτής της ηλικίας συμμετέχουν σε ζωηρά και ανταγωνιστικά παιχνίδια και προτιμούν περιπετειώδης ιστορίες και εξερευνήσεις ενώ τα κορίτσια προτιμούν ευχάριστες και ρομαντικές ιστορίες και συμμετέχουν σε έντονες δραστηριότητες</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idx="1" type="body"/>
          </p:nvPr>
        </p:nvSpPr>
        <p:spPr>
          <a:xfrm>
            <a:off x="457200" y="1200150"/>
            <a:ext cx="8229600" cy="3725699"/>
          </a:xfrm>
          <a:prstGeom prst="rect">
            <a:avLst/>
          </a:prstGeom>
          <a:noFill/>
          <a:ln>
            <a:noFill/>
          </a:ln>
        </p:spPr>
        <p:txBody>
          <a:bodyPr anchorCtr="0" anchor="t" bIns="91425" lIns="91425" rIns="91425" tIns="91425">
            <a:noAutofit/>
          </a:bodyPr>
          <a:lstStyle/>
          <a:p>
            <a:pPr indent="0" lvl="0" marL="0" marR="0" rtl="0" algn="just">
              <a:lnSpc>
                <a:spcPct val="115000"/>
              </a:lnSpc>
              <a:spcBef>
                <a:spcPts val="0"/>
              </a:spcBef>
              <a:spcAft>
                <a:spcPts val="0"/>
              </a:spcAft>
              <a:buClr>
                <a:schemeClr val="dk1"/>
              </a:buClr>
              <a:buSzPct val="25000"/>
              <a:buFont typeface="Arial"/>
              <a:buNone/>
            </a:pPr>
            <a:r>
              <a:rPr b="1" baseline="0" i="0" lang="el" sz="1400" u="none" cap="none" strike="noStrike">
                <a:solidFill>
                  <a:schemeClr val="lt2"/>
                </a:solidFill>
                <a:latin typeface="Arial"/>
                <a:ea typeface="Arial"/>
                <a:cs typeface="Arial"/>
                <a:sym typeface="Arial"/>
                <a:rtl val="0"/>
              </a:rPr>
              <a:t>Η φιλία παίζει πολύ μεγάλο ρόλο στη ζωή ενός έφηβου.</a:t>
            </a:r>
          </a:p>
          <a:p>
            <a:pPr indent="0" lvl="0" marL="0" marR="0" rtl="0" algn="just">
              <a:lnSpc>
                <a:spcPct val="115000"/>
              </a:lnSpc>
              <a:spcBef>
                <a:spcPts val="0"/>
              </a:spcBef>
              <a:spcAft>
                <a:spcPts val="0"/>
              </a:spcAft>
              <a:buClr>
                <a:schemeClr val="dk1"/>
              </a:buClr>
              <a:buSzPct val="25000"/>
              <a:buFont typeface="Arial"/>
              <a:buNone/>
            </a:pPr>
            <a:r>
              <a:rPr b="0" baseline="0" i="0" lang="el" sz="1400" u="none" cap="none" strike="noStrike">
                <a:solidFill>
                  <a:schemeClr val="lt2"/>
                </a:solidFill>
                <a:latin typeface="Arial"/>
                <a:ea typeface="Arial"/>
                <a:cs typeface="Arial"/>
                <a:sym typeface="Arial"/>
                <a:rtl val="0"/>
              </a:rPr>
              <a:t>Κατά την περίοδο της εφηβείας, οι σχέσεις του εφήβου με τους συνομηλίκους είναι πολύ σημαντικές και επηρεάζουν σημαντικά την κοινωνική και συναισθηματική του ανάπτυξη.</a:t>
            </a:r>
          </a:p>
          <a:p>
            <a:pPr indent="0" lvl="0" marL="0" marR="0" rtl="0" algn="just">
              <a:lnSpc>
                <a:spcPct val="115000"/>
              </a:lnSpc>
              <a:spcBef>
                <a:spcPts val="0"/>
              </a:spcBef>
              <a:spcAft>
                <a:spcPts val="0"/>
              </a:spcAft>
              <a:buClr>
                <a:schemeClr val="lt1"/>
              </a:buClr>
              <a:buSzPct val="25000"/>
              <a:buFont typeface="Trebuchet MS"/>
              <a:buNone/>
            </a:pPr>
            <a:r>
              <a:rPr b="1" baseline="0" i="0" lang="el" sz="1400" u="none" cap="none" strike="noStrike">
                <a:solidFill>
                  <a:schemeClr val="lt2"/>
                </a:solidFill>
                <a:latin typeface="Arial"/>
                <a:ea typeface="Arial"/>
                <a:cs typeface="Arial"/>
                <a:sym typeface="Arial"/>
                <a:rtl val="0"/>
              </a:rPr>
              <a:t>Όταν λέει φιλία, ο έφηβος εννοεί την στενή σχέση που δημιουργεί με παιδιά της ίδιας ηλικίας ή και λίγο μεγαλύτερα από εκείνον, η οποία χαρακτηρίζεται από υποστήριξη, εμπιστοσύνη, δέσμευση, μοίρασμα εμπειριών και συναισθημάτων, στοργή και αμοιβαιότητα .</a:t>
            </a:r>
            <a:r>
              <a:rPr b="0" baseline="0" i="0" lang="el" sz="1400" u="none" cap="none" strike="noStrike">
                <a:solidFill>
                  <a:schemeClr val="lt2"/>
                </a:solidFill>
                <a:latin typeface="Arial"/>
                <a:ea typeface="Arial"/>
                <a:cs typeface="Arial"/>
                <a:sym typeface="Arial"/>
                <a:rtl val="0"/>
              </a:rPr>
              <a:t> Τα στοιχεία που βοηθούν τον έφηβο να δημιουργήσει φιλικές σχέσεις, είναι η ομοιότητα με τους φίλους του, καθώς επιθυμεί να μοιάζει, να έχει τα ίδια ενδιαφέροντα, τα ίδια γούστα μ’ εκείνους και συγχρόνως να βρίσκεται συνέχεια μαζί με την παρέα του .Οι φιλίες που αναπτύσσονται ανάμεσα σε εφήβους του ίδιου φύλου είναι συνήθως πολύ στενές και επιτρέπουν στη συνέχεια τη δημιουργία μίας στενής σχέσης με άτομα του αντίθετου φύλου.</a:t>
            </a:r>
          </a:p>
          <a:p>
            <a:pPr indent="0" lvl="0" marL="0" marR="0" rtl="0" algn="just">
              <a:lnSpc>
                <a:spcPct val="115000"/>
              </a:lnSpc>
              <a:spcBef>
                <a:spcPts val="0"/>
              </a:spcBef>
              <a:spcAft>
                <a:spcPts val="0"/>
              </a:spcAft>
              <a:buClr>
                <a:schemeClr val="dk1"/>
              </a:buClr>
              <a:buSzPct val="25000"/>
              <a:buFont typeface="Arial"/>
              <a:buNone/>
            </a:pPr>
            <a:r>
              <a:rPr b="1" baseline="0" i="0" lang="el" sz="1400" u="none" cap="none" strike="noStrike">
                <a:solidFill>
                  <a:schemeClr val="lt2"/>
                </a:solidFill>
                <a:latin typeface="Arial"/>
                <a:ea typeface="Arial"/>
                <a:cs typeface="Arial"/>
                <a:sym typeface="Arial"/>
                <a:rtl val="0"/>
              </a:rPr>
              <a:t>Ο ρόλος που παίζει η φιλία είναι πρωταγωνιστικός, καθώς βοηθά τον έφηβο να ανεξαρτητοποιηθεί από την οικογένεια του και να εξερευνήσει τον κόσμο.</a:t>
            </a:r>
          </a:p>
        </p:txBody>
      </p:sp>
      <p:sp>
        <p:nvSpPr>
          <p:cNvPr id="99" name="Shape 99"/>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lvl="0" rtl="0">
              <a:spcBef>
                <a:spcPts val="0"/>
              </a:spcBef>
              <a:buNone/>
            </a:pPr>
            <a:fld id="{00000000-1234-1234-1234-123412341234}" type="slidenum">
              <a:rPr lang="el">
                <a:solidFill>
                  <a:schemeClr val="lt1"/>
                </a:solidFill>
              </a:rPr>
              <a:t>‹#›</a:t>
            </a:fld>
          </a:p>
        </p:txBody>
      </p:sp>
      <p:sp>
        <p:nvSpPr>
          <p:cNvPr id="100" name="Shape 100"/>
          <p:cNvSpPr txBox="1"/>
          <p:nvPr>
            <p:ph type="title"/>
          </p:nvPr>
        </p:nvSpPr>
        <p:spPr>
          <a:xfrm>
            <a:off x="457200" y="205978"/>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lt2"/>
              </a:buClr>
              <a:buSzPct val="25000"/>
              <a:buFont typeface="Trebuchet MS"/>
              <a:buNone/>
            </a:pPr>
            <a:r>
              <a:rPr b="1" baseline="0" i="1" lang="el" sz="2400" u="none" cap="none" strike="noStrike">
                <a:solidFill>
                  <a:srgbClr val="CC0000"/>
                </a:solidFill>
                <a:latin typeface="Trebuchet MS"/>
                <a:ea typeface="Trebuchet MS"/>
                <a:cs typeface="Trebuchet MS"/>
                <a:sym typeface="Trebuchet MS"/>
                <a:rtl val="0"/>
              </a:rPr>
              <a:t>Φυσικά θα πρέπει να μιλήσουμε και για την φιλία στη εφηβεία</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04" name="Shape 104"/>
        <p:cNvGrpSpPr/>
        <p:nvPr/>
      </p:nvGrpSpPr>
      <p:grpSpPr>
        <a:xfrm>
          <a:off x="0" y="0"/>
          <a:ext cx="0" cy="0"/>
          <a:chOff x="0" y="0"/>
          <a:chExt cx="0" cy="0"/>
        </a:xfrm>
      </p:grpSpPr>
      <p:sp>
        <p:nvSpPr>
          <p:cNvPr id="105" name="Shape 105"/>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lvl="0" rtl="0">
              <a:spcBef>
                <a:spcPts val="0"/>
              </a:spcBef>
              <a:buNone/>
            </a:pPr>
            <a:fld id="{00000000-1234-1234-1234-123412341234}" type="slidenum">
              <a:rPr lang="el">
                <a:solidFill>
                  <a:schemeClr val="lt1"/>
                </a:solidFill>
              </a:rPr>
              <a:t>‹#›</a:t>
            </a:fld>
          </a:p>
        </p:txBody>
      </p:sp>
      <p:sp>
        <p:nvSpPr>
          <p:cNvPr id="106" name="Shape 106"/>
          <p:cNvSpPr txBox="1"/>
          <p:nvPr>
            <p:ph type="title"/>
          </p:nvPr>
        </p:nvSpPr>
        <p:spPr>
          <a:xfrm>
            <a:off x="1451900" y="149700"/>
            <a:ext cx="5571300" cy="593098"/>
          </a:xfrm>
          <a:prstGeom prst="rect">
            <a:avLst/>
          </a:prstGeom>
          <a:noFill/>
          <a:ln>
            <a:noFill/>
          </a:ln>
        </p:spPr>
        <p:txBody>
          <a:bodyPr anchorCtr="0" anchor="b" bIns="91425" lIns="91425" rIns="91425" tIns="91425">
            <a:noAutofit/>
          </a:bodyPr>
          <a:lstStyle/>
          <a:p>
            <a:pPr indent="0" lvl="0" marL="0" marR="0" rtl="0" algn="just">
              <a:lnSpc>
                <a:spcPct val="100000"/>
              </a:lnSpc>
              <a:spcBef>
                <a:spcPts val="0"/>
              </a:spcBef>
              <a:spcAft>
                <a:spcPts val="0"/>
              </a:spcAft>
              <a:buClr>
                <a:schemeClr val="lt2"/>
              </a:buClr>
              <a:buSzPct val="25000"/>
              <a:buFont typeface="Trebuchet MS"/>
              <a:buNone/>
            </a:pPr>
            <a:r>
              <a:rPr b="1" baseline="0" i="1" lang="el" sz="3000" u="none" cap="none" strike="noStrike">
                <a:solidFill>
                  <a:srgbClr val="4A86E8"/>
                </a:solidFill>
                <a:latin typeface="Comic Sans MS"/>
                <a:ea typeface="Comic Sans MS"/>
                <a:cs typeface="Comic Sans MS"/>
                <a:sym typeface="Comic Sans MS"/>
                <a:rtl val="0"/>
              </a:rPr>
              <a:t>η φιλία στην ελληνική γλώσσα</a:t>
            </a:r>
          </a:p>
        </p:txBody>
      </p:sp>
      <p:sp>
        <p:nvSpPr>
          <p:cNvPr id="107" name="Shape 107"/>
          <p:cNvSpPr txBox="1"/>
          <p:nvPr>
            <p:ph idx="1" type="body"/>
          </p:nvPr>
        </p:nvSpPr>
        <p:spPr>
          <a:xfrm>
            <a:off x="457200" y="641525"/>
            <a:ext cx="8229600" cy="4284298"/>
          </a:xfrm>
          <a:prstGeom prst="rect">
            <a:avLst/>
          </a:prstGeom>
          <a:noFill/>
          <a:ln>
            <a:noFill/>
          </a:ln>
        </p:spPr>
        <p:txBody>
          <a:bodyPr anchorCtr="0" anchor="t" bIns="91425" lIns="91425" rIns="91425" tIns="91425">
            <a:noAutofit/>
          </a:bodyPr>
          <a:lstStyle/>
          <a:p>
            <a:pPr indent="0" lvl="0" marL="0" marR="0" rtl="0" algn="just">
              <a:lnSpc>
                <a:spcPct val="100000"/>
              </a:lnSpc>
              <a:spcBef>
                <a:spcPts val="0"/>
              </a:spcBef>
              <a:spcAft>
                <a:spcPts val="0"/>
              </a:spcAft>
              <a:buClr>
                <a:schemeClr val="lt1"/>
              </a:buClr>
              <a:buSzPct val="25000"/>
              <a:buFont typeface="Trebuchet MS"/>
              <a:buNone/>
            </a:pPr>
            <a:r>
              <a:rPr b="0" baseline="0" i="0" lang="el" sz="1800" u="none" cap="none" strike="noStrike">
                <a:solidFill>
                  <a:srgbClr val="000000"/>
                </a:solidFill>
                <a:latin typeface="Arial"/>
                <a:ea typeface="Arial"/>
                <a:cs typeface="Arial"/>
                <a:sym typeface="Arial"/>
                <a:rtl val="0"/>
              </a:rPr>
              <a:t>Πολλές οι συγγενικές λέξεις της λέξης φίλιας όπως: </a:t>
            </a:r>
            <a:r>
              <a:rPr b="0" baseline="0" i="0" lang="el" sz="1800" cap="none" strike="noStrike">
                <a:latin typeface="Arial"/>
                <a:ea typeface="Arial"/>
                <a:cs typeface="Arial"/>
                <a:sym typeface="Arial"/>
                <a:rtl val="0"/>
              </a:rPr>
              <a:t>φιλί, φίλημα, άφιλος, αστυφιλία</a:t>
            </a:r>
            <a:r>
              <a:rPr b="0" baseline="0" i="0" lang="el" sz="1800" u="none" cap="none" strike="noStrike">
                <a:solidFill>
                  <a:srgbClr val="000000"/>
                </a:solidFill>
                <a:latin typeface="Arial"/>
                <a:ea typeface="Arial"/>
                <a:cs typeface="Arial"/>
                <a:sym typeface="Arial"/>
                <a:rtl val="0"/>
              </a:rPr>
              <a:t> δηλώνουν κάτι κοινό, ότι δηλώνουν τον </a:t>
            </a:r>
            <a:r>
              <a:rPr b="0" baseline="0" i="0" lang="el" sz="1800" cap="none" strike="noStrike">
                <a:latin typeface="Arial"/>
                <a:ea typeface="Arial"/>
                <a:cs typeface="Arial"/>
                <a:sym typeface="Arial"/>
                <a:rtl val="0"/>
              </a:rPr>
              <a:t>πνευματικό</a:t>
            </a:r>
            <a:r>
              <a:rPr b="0" baseline="0" i="0" lang="el" sz="1800" u="none" cap="none" strike="noStrike">
                <a:solidFill>
                  <a:srgbClr val="000000"/>
                </a:solidFill>
                <a:latin typeface="Arial"/>
                <a:ea typeface="Arial"/>
                <a:cs typeface="Arial"/>
                <a:sym typeface="Arial"/>
                <a:rtl val="0"/>
              </a:rPr>
              <a:t> και τον συναισθηματικό  </a:t>
            </a:r>
            <a:r>
              <a:rPr b="0" baseline="0" i="0" lang="el" sz="1800" cap="none" strike="noStrike">
                <a:latin typeface="Arial"/>
                <a:ea typeface="Arial"/>
                <a:cs typeface="Arial"/>
                <a:sym typeface="Arial"/>
                <a:rtl val="0"/>
              </a:rPr>
              <a:t>δεσμό</a:t>
            </a:r>
            <a:r>
              <a:rPr b="0" baseline="0" i="0" lang="el" sz="1800" u="none" cap="none" strike="noStrike">
                <a:solidFill>
                  <a:srgbClr val="000000"/>
                </a:solidFill>
                <a:latin typeface="Arial"/>
                <a:ea typeface="Arial"/>
                <a:cs typeface="Arial"/>
                <a:sym typeface="Arial"/>
                <a:rtl val="0"/>
              </a:rPr>
              <a:t> που ενώνει μεταξύ τους δύο ή περισσότερα πρόσωπα .</a:t>
            </a:r>
          </a:p>
          <a:p>
            <a:pPr indent="0" lvl="0" marL="0" marR="0" rtl="0" algn="just">
              <a:lnSpc>
                <a:spcPct val="100000"/>
              </a:lnSpc>
              <a:spcBef>
                <a:spcPts val="0"/>
              </a:spcBef>
              <a:spcAft>
                <a:spcPts val="0"/>
              </a:spcAft>
              <a:buClr>
                <a:schemeClr val="lt1"/>
              </a:buClr>
              <a:buSzPct val="25000"/>
              <a:buFont typeface="Trebuchet MS"/>
              <a:buNone/>
            </a:pPr>
            <a:r>
              <a:rPr b="0" baseline="0" i="0" lang="el" sz="1800" u="none" cap="none" strike="noStrike">
                <a:solidFill>
                  <a:srgbClr val="000000"/>
                </a:solidFill>
                <a:latin typeface="Arial"/>
                <a:ea typeface="Arial"/>
                <a:cs typeface="Arial"/>
                <a:sym typeface="Arial"/>
                <a:rtl val="0"/>
              </a:rPr>
              <a:t>Επίσης, θα έπρεπε να αναφέρουμε μερικά γνωστά αποφθέγματα για την φιλία όπως :</a:t>
            </a:r>
          </a:p>
          <a:p>
            <a:pPr indent="-342900" lvl="0" marL="457200" marR="0" rtl="0" algn="just">
              <a:lnSpc>
                <a:spcPct val="150000"/>
              </a:lnSpc>
              <a:spcBef>
                <a:spcPts val="0"/>
              </a:spcBef>
              <a:spcAft>
                <a:spcPts val="0"/>
              </a:spcAft>
              <a:buClr>
                <a:srgbClr val="000000"/>
              </a:buClr>
              <a:buSzPct val="100000"/>
              <a:buFont typeface="Arial"/>
              <a:buAutoNum type="arabicPeriod"/>
            </a:pPr>
            <a:r>
              <a:rPr b="0" baseline="0" i="0" lang="el" sz="1800" u="none" cap="none" strike="noStrike">
                <a:solidFill>
                  <a:srgbClr val="000000"/>
                </a:solidFill>
                <a:latin typeface="Arial"/>
                <a:ea typeface="Arial"/>
                <a:cs typeface="Arial"/>
                <a:sym typeface="Arial"/>
                <a:rtl val="0"/>
              </a:rPr>
              <a:t>Δείξε μου τον φίλο σου να σου ποιος είσαι.</a:t>
            </a:r>
          </a:p>
          <a:p>
            <a:pPr indent="-342900" lvl="0" marL="457200" marR="0" rtl="0" algn="just">
              <a:lnSpc>
                <a:spcPct val="150000"/>
              </a:lnSpc>
              <a:spcBef>
                <a:spcPts val="0"/>
              </a:spcBef>
              <a:spcAft>
                <a:spcPts val="0"/>
              </a:spcAft>
              <a:buClr>
                <a:srgbClr val="000000"/>
              </a:buClr>
              <a:buSzPct val="100000"/>
              <a:buFont typeface="Arial"/>
              <a:buAutoNum type="arabicPeriod"/>
            </a:pPr>
            <a:r>
              <a:rPr b="0" baseline="0" i="0" lang="el" sz="1800" u="none" cap="none" strike="noStrike">
                <a:solidFill>
                  <a:srgbClr val="000000"/>
                </a:solidFill>
                <a:latin typeface="Arial"/>
                <a:ea typeface="Arial"/>
                <a:cs typeface="Arial"/>
                <a:sym typeface="Arial"/>
                <a:rtl val="0"/>
              </a:rPr>
              <a:t>Τι τους θέλεις τους φίλους άμα έχεις τους εχθρούς.</a:t>
            </a:r>
          </a:p>
          <a:p>
            <a:pPr indent="-342900" lvl="0" marL="457200" marR="0" rtl="0" algn="just">
              <a:lnSpc>
                <a:spcPct val="150000"/>
              </a:lnSpc>
              <a:spcBef>
                <a:spcPts val="0"/>
              </a:spcBef>
              <a:spcAft>
                <a:spcPts val="0"/>
              </a:spcAft>
              <a:buClr>
                <a:srgbClr val="000000"/>
              </a:buClr>
              <a:buSzPct val="100000"/>
              <a:buFont typeface="Arial"/>
              <a:buAutoNum type="arabicPeriod"/>
            </a:pPr>
            <a:r>
              <a:rPr b="0" baseline="0" i="0" lang="el" sz="1800" u="none" cap="none" strike="noStrike">
                <a:solidFill>
                  <a:srgbClr val="000000"/>
                </a:solidFill>
                <a:latin typeface="Arial"/>
                <a:ea typeface="Arial"/>
                <a:cs typeface="Arial"/>
                <a:sym typeface="Arial"/>
                <a:rtl val="0"/>
              </a:rPr>
              <a:t>Η φιλία δεν είναι κάτι που σου μαθαίνουν στο σχολείο. Αλλά αν δεν έχεις μάθει το νόημα της φιλίας, στην πραγματικότητα δεν έχεις μάθει τίποτα.</a:t>
            </a:r>
          </a:p>
          <a:p>
            <a:pPr indent="-342900" lvl="0" marL="457200" marR="0" rtl="0" algn="just">
              <a:lnSpc>
                <a:spcPct val="150000"/>
              </a:lnSpc>
              <a:spcBef>
                <a:spcPts val="0"/>
              </a:spcBef>
              <a:spcAft>
                <a:spcPts val="0"/>
              </a:spcAft>
              <a:buClr>
                <a:srgbClr val="000000"/>
              </a:buClr>
              <a:buSzPct val="100000"/>
              <a:buFont typeface="Arial"/>
              <a:buAutoNum type="arabicPeriod"/>
            </a:pPr>
            <a:r>
              <a:rPr b="0" baseline="0" i="0" lang="el" sz="1800" u="none" cap="none" strike="noStrike">
                <a:solidFill>
                  <a:srgbClr val="000000"/>
                </a:solidFill>
                <a:latin typeface="Arial"/>
                <a:ea typeface="Arial"/>
                <a:cs typeface="Arial"/>
                <a:sym typeface="Arial"/>
                <a:rtl val="0"/>
              </a:rPr>
              <a:t>Είναι πιο εύκολο να συγχωρέσεις έναν εχθρό από το να συγχωρέσεις ένα φίλο.</a:t>
            </a:r>
            <a:br>
              <a:rPr b="1" baseline="0" i="0" lang="el" sz="1800" u="none" cap="none" strike="noStrike">
                <a:solidFill>
                  <a:srgbClr val="404040"/>
                </a:solidFill>
                <a:latin typeface="Arial"/>
                <a:ea typeface="Arial"/>
                <a:cs typeface="Arial"/>
                <a:sym typeface="Arial"/>
                <a:rtl val="0"/>
              </a:rPr>
            </a:br>
          </a:p>
          <a:p>
            <a:pPr indent="0" lvl="0" marL="0" marR="0" rtl="0" algn="l">
              <a:lnSpc>
                <a:spcPct val="100000"/>
              </a:lnSpc>
              <a:spcBef>
                <a:spcPts val="0"/>
              </a:spcBef>
              <a:spcAft>
                <a:spcPts val="0"/>
              </a:spcAft>
              <a:buClr>
                <a:schemeClr val="lt1"/>
              </a:buClr>
              <a:buFont typeface="Trebuchet MS"/>
              <a:buNone/>
            </a:pPr>
            <a:r>
              <a:t/>
            </a:r>
            <a:endParaRPr b="0" baseline="0" i="0" sz="1800" u="none" cap="none" strike="noStrike">
              <a:solidFill>
                <a:schemeClr val="lt1"/>
              </a:solidFill>
              <a:latin typeface="Trebuchet MS"/>
              <a:ea typeface="Trebuchet MS"/>
              <a:cs typeface="Trebuchet MS"/>
              <a:sym typeface="Trebuchet MS"/>
              <a:rtl val="0"/>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457200" y="205978"/>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lt2"/>
              </a:buClr>
              <a:buSzPct val="25000"/>
              <a:buFont typeface="Trebuchet MS"/>
              <a:buNone/>
            </a:pPr>
            <a:r>
              <a:rPr b="1" baseline="0" i="0" lang="el" sz="3000" u="none" cap="none" strike="noStrike">
                <a:solidFill>
                  <a:srgbClr val="E69138"/>
                </a:solidFill>
                <a:latin typeface="Trebuchet MS"/>
                <a:ea typeface="Trebuchet MS"/>
                <a:cs typeface="Trebuchet MS"/>
                <a:sym typeface="Trebuchet MS"/>
                <a:rtl val="0"/>
              </a:rPr>
              <a:t>Σημαντικές φιλίες στην πορεία της ιστορίας</a:t>
            </a:r>
          </a:p>
        </p:txBody>
      </p:sp>
      <p:sp>
        <p:nvSpPr>
          <p:cNvPr id="113" name="Shape 113"/>
          <p:cNvSpPr txBox="1"/>
          <p:nvPr>
            <p:ph idx="1" type="body"/>
          </p:nvPr>
        </p:nvSpPr>
        <p:spPr>
          <a:xfrm>
            <a:off x="327200" y="1635487"/>
            <a:ext cx="8229600" cy="3725699"/>
          </a:xfrm>
          <a:prstGeom prst="rect">
            <a:avLst/>
          </a:prstGeom>
          <a:noFill/>
          <a:ln>
            <a:noFill/>
          </a:ln>
        </p:spPr>
        <p:txBody>
          <a:bodyPr anchorCtr="0" anchor="t" bIns="91425" lIns="91425" rIns="91425" tIns="91425">
            <a:noAutofit/>
          </a:bodyPr>
          <a:lstStyle/>
          <a:p>
            <a:pPr indent="0" lvl="0" marL="0" marR="0" rtl="0" algn="just">
              <a:lnSpc>
                <a:spcPct val="120000"/>
              </a:lnSpc>
              <a:spcBef>
                <a:spcPts val="0"/>
              </a:spcBef>
              <a:spcAft>
                <a:spcPts val="0"/>
              </a:spcAft>
              <a:buClr>
                <a:schemeClr val="lt1"/>
              </a:buClr>
              <a:buSzPct val="25000"/>
              <a:buFont typeface="Trebuchet MS"/>
              <a:buNone/>
            </a:pPr>
            <a:r>
              <a:rPr b="0" baseline="0" i="0" lang="el" sz="2400" u="none" cap="none" strike="noStrike">
                <a:solidFill>
                  <a:srgbClr val="ACB4C2"/>
                </a:solidFill>
                <a:latin typeface="Arial"/>
                <a:ea typeface="Arial"/>
                <a:cs typeface="Arial"/>
                <a:sym typeface="Arial"/>
                <a:rtl val="0"/>
              </a:rPr>
              <a:t>Πολλές γνωστές φιλίες υπήρ</a:t>
            </a:r>
            <a:r>
              <a:rPr lang="el" sz="2400">
                <a:solidFill>
                  <a:srgbClr val="ACB4C2"/>
                </a:solidFill>
                <a:rtl val="0"/>
              </a:rPr>
              <a:t>ξ</a:t>
            </a:r>
            <a:r>
              <a:rPr b="0" baseline="0" i="0" lang="el" sz="2400" u="none" cap="none" strike="noStrike">
                <a:solidFill>
                  <a:srgbClr val="ACB4C2"/>
                </a:solidFill>
                <a:latin typeface="Arial"/>
                <a:ea typeface="Arial"/>
                <a:cs typeface="Arial"/>
                <a:sym typeface="Arial"/>
                <a:rtl val="0"/>
              </a:rPr>
              <a:t>αν στην γραμμή τη ιστορίας . </a:t>
            </a:r>
            <a:r>
              <a:rPr lang="el" sz="2400">
                <a:solidFill>
                  <a:srgbClr val="ACB4C2"/>
                </a:solidFill>
                <a:rtl val="0"/>
              </a:rPr>
              <a:t>Οι πιο γνωστές που άφησαν εποχή ήταν αυτές του </a:t>
            </a:r>
            <a:r>
              <a:rPr lang="el" sz="2400">
                <a:solidFill>
                  <a:schemeClr val="lt2"/>
                </a:solidFill>
                <a:rtl val="0"/>
              </a:rPr>
              <a:t>Φιλίππου</a:t>
            </a:r>
            <a:r>
              <a:rPr b="0" baseline="0" i="0" lang="el" sz="2400" u="none" cap="none" strike="noStrike">
                <a:solidFill>
                  <a:schemeClr val="lt2"/>
                </a:solidFill>
                <a:latin typeface="Arial"/>
                <a:ea typeface="Arial"/>
                <a:cs typeface="Arial"/>
                <a:sym typeface="Arial"/>
                <a:rtl val="0"/>
              </a:rPr>
              <a:t> και τ</a:t>
            </a:r>
            <a:r>
              <a:rPr lang="el" sz="2400">
                <a:solidFill>
                  <a:schemeClr val="lt2"/>
                </a:solidFill>
                <a:rtl val="0"/>
              </a:rPr>
              <a:t>ου</a:t>
            </a:r>
            <a:r>
              <a:rPr b="0" baseline="0" i="0" lang="el" sz="2400" u="none" cap="none" strike="noStrike">
                <a:solidFill>
                  <a:schemeClr val="lt2"/>
                </a:solidFill>
                <a:latin typeface="Arial"/>
                <a:ea typeface="Arial"/>
                <a:cs typeface="Arial"/>
                <a:sym typeface="Arial"/>
                <a:rtl val="0"/>
              </a:rPr>
              <a:t> Ναθαναήλ, </a:t>
            </a:r>
            <a:r>
              <a:rPr lang="el" sz="2400">
                <a:solidFill>
                  <a:schemeClr val="lt2"/>
                </a:solidFill>
                <a:rtl val="0"/>
              </a:rPr>
              <a:t>του</a:t>
            </a:r>
            <a:r>
              <a:rPr b="0" baseline="0" i="0" lang="el" sz="2400" u="none" cap="none" strike="noStrike">
                <a:solidFill>
                  <a:schemeClr val="lt2"/>
                </a:solidFill>
                <a:latin typeface="Arial"/>
                <a:ea typeface="Arial"/>
                <a:cs typeface="Arial"/>
                <a:sym typeface="Arial"/>
                <a:rtl val="0"/>
              </a:rPr>
              <a:t> Πελοπίδα και τ</a:t>
            </a:r>
            <a:r>
              <a:rPr lang="el" sz="2400">
                <a:solidFill>
                  <a:schemeClr val="lt2"/>
                </a:solidFill>
                <a:rtl val="0"/>
              </a:rPr>
              <a:t>ου</a:t>
            </a:r>
            <a:r>
              <a:rPr b="0" baseline="0" i="0" lang="el" sz="2400" u="none" cap="none" strike="noStrike">
                <a:solidFill>
                  <a:schemeClr val="lt2"/>
                </a:solidFill>
                <a:latin typeface="Arial"/>
                <a:ea typeface="Arial"/>
                <a:cs typeface="Arial"/>
                <a:sym typeface="Arial"/>
                <a:rtl val="0"/>
              </a:rPr>
              <a:t> Επαμεινώνδα, τ</a:t>
            </a:r>
            <a:r>
              <a:rPr lang="el" sz="2400">
                <a:solidFill>
                  <a:schemeClr val="lt2"/>
                </a:solidFill>
                <a:rtl val="0"/>
              </a:rPr>
              <a:t>ου</a:t>
            </a:r>
            <a:r>
              <a:rPr b="0" baseline="0" i="0" lang="el" sz="2400" u="none" cap="none" strike="noStrike">
                <a:solidFill>
                  <a:schemeClr val="lt2"/>
                </a:solidFill>
                <a:latin typeface="Arial"/>
                <a:ea typeface="Arial"/>
                <a:cs typeface="Arial"/>
                <a:sym typeface="Arial"/>
                <a:rtl val="0"/>
              </a:rPr>
              <a:t> Δάμωνα και τ</a:t>
            </a:r>
            <a:r>
              <a:rPr lang="el" sz="2400">
                <a:solidFill>
                  <a:schemeClr val="lt2"/>
                </a:solidFill>
                <a:rtl val="0"/>
              </a:rPr>
              <a:t>ου</a:t>
            </a:r>
            <a:r>
              <a:rPr b="0" baseline="0" i="0" lang="el" sz="2400" u="none" cap="none" strike="noStrike">
                <a:solidFill>
                  <a:schemeClr val="lt2"/>
                </a:solidFill>
                <a:latin typeface="Arial"/>
                <a:ea typeface="Arial"/>
                <a:cs typeface="Arial"/>
                <a:sym typeface="Arial"/>
                <a:rtl val="0"/>
              </a:rPr>
              <a:t> Φιντία και </a:t>
            </a:r>
            <a:r>
              <a:rPr lang="el" sz="2400">
                <a:solidFill>
                  <a:schemeClr val="lt2"/>
                </a:solidFill>
                <a:rtl val="0"/>
              </a:rPr>
              <a:t>τέλος του</a:t>
            </a:r>
            <a:r>
              <a:rPr b="0" baseline="0" i="0" lang="el" sz="2400" u="none" cap="none" strike="noStrike">
                <a:solidFill>
                  <a:schemeClr val="lt2"/>
                </a:solidFill>
                <a:latin typeface="Arial"/>
                <a:ea typeface="Arial"/>
                <a:cs typeface="Arial"/>
                <a:sym typeface="Arial"/>
                <a:rtl val="0"/>
              </a:rPr>
              <a:t> Αλέξανδρου και το</a:t>
            </a:r>
            <a:r>
              <a:rPr lang="el" sz="2400">
                <a:solidFill>
                  <a:schemeClr val="lt2"/>
                </a:solidFill>
                <a:rtl val="0"/>
              </a:rPr>
              <a:t>υ </a:t>
            </a:r>
            <a:r>
              <a:rPr b="0" baseline="0" i="0" lang="el" sz="2400" u="none" cap="none" strike="noStrike">
                <a:solidFill>
                  <a:schemeClr val="lt2"/>
                </a:solidFill>
                <a:latin typeface="Arial"/>
                <a:ea typeface="Arial"/>
                <a:cs typeface="Arial"/>
                <a:sym typeface="Arial"/>
                <a:rtl val="0"/>
              </a:rPr>
              <a:t>Ηφαιστίωνα.</a:t>
            </a:r>
          </a:p>
        </p:txBody>
      </p:sp>
      <p:sp>
        <p:nvSpPr>
          <p:cNvPr id="114" name="Shape 114"/>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lvl="0" rtl="0">
              <a:spcBef>
                <a:spcPts val="0"/>
              </a:spcBef>
              <a:buNone/>
            </a:pPr>
            <a:fld id="{00000000-1234-1234-1234-123412341234}" type="slidenum">
              <a:rPr lang="el">
                <a:solidFill>
                  <a:schemeClr val="lt1"/>
                </a:solidFill>
              </a:rPr>
              <a:t>‹#›</a:t>
            </a:fld>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457200" y="205978"/>
            <a:ext cx="8229600" cy="857400"/>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chemeClr val="lt2"/>
              </a:buClr>
              <a:buFont typeface="Trebuchet MS"/>
              <a:buNone/>
            </a:pPr>
            <a:r>
              <a:t/>
            </a:r>
            <a:endParaRPr b="1" baseline="0" i="0" sz="3600" u="none" cap="none" strike="noStrike">
              <a:solidFill>
                <a:srgbClr val="FF0000"/>
              </a:solidFill>
              <a:latin typeface="Trebuchet MS"/>
              <a:ea typeface="Trebuchet MS"/>
              <a:cs typeface="Trebuchet MS"/>
              <a:sym typeface="Trebuchet MS"/>
              <a:rtl val="0"/>
            </a:endParaRPr>
          </a:p>
          <a:p>
            <a:pPr indent="0" lvl="0" marL="0" marR="0" rtl="0" algn="ctr">
              <a:lnSpc>
                <a:spcPct val="100000"/>
              </a:lnSpc>
              <a:spcBef>
                <a:spcPts val="0"/>
              </a:spcBef>
              <a:spcAft>
                <a:spcPts val="0"/>
              </a:spcAft>
              <a:buClr>
                <a:schemeClr val="lt2"/>
              </a:buClr>
              <a:buSzPct val="25000"/>
              <a:buFont typeface="Trebuchet MS"/>
              <a:buNone/>
            </a:pPr>
            <a:r>
              <a:rPr b="1" baseline="0" i="0" lang="el" sz="3600" u="none" cap="none" strike="noStrike">
                <a:solidFill>
                  <a:srgbClr val="FF0000"/>
                </a:solidFill>
                <a:latin typeface="Trebuchet MS"/>
                <a:ea typeface="Trebuchet MS"/>
                <a:cs typeface="Trebuchet MS"/>
                <a:sym typeface="Trebuchet MS"/>
                <a:rtl val="0"/>
              </a:rPr>
              <a:t>Μορφές τέχνης της φ</a:t>
            </a:r>
            <a:r>
              <a:rPr lang="el">
                <a:solidFill>
                  <a:srgbClr val="FF0000"/>
                </a:solidFill>
                <a:rtl val="0"/>
              </a:rPr>
              <a:t>ι</a:t>
            </a:r>
            <a:r>
              <a:rPr b="1" baseline="0" i="0" lang="el" sz="3600" u="none" cap="none" strike="noStrike">
                <a:solidFill>
                  <a:srgbClr val="FF0000"/>
                </a:solidFill>
                <a:latin typeface="Trebuchet MS"/>
                <a:ea typeface="Trebuchet MS"/>
                <a:cs typeface="Trebuchet MS"/>
                <a:sym typeface="Trebuchet MS"/>
                <a:rtl val="0"/>
              </a:rPr>
              <a:t>λ</a:t>
            </a:r>
            <a:r>
              <a:rPr lang="el">
                <a:solidFill>
                  <a:srgbClr val="FF0000"/>
                </a:solidFill>
                <a:rtl val="0"/>
              </a:rPr>
              <a:t>ί</a:t>
            </a:r>
            <a:r>
              <a:rPr b="1" baseline="0" i="0" lang="el" sz="3600" u="none" cap="none" strike="noStrike">
                <a:solidFill>
                  <a:srgbClr val="FF0000"/>
                </a:solidFill>
                <a:latin typeface="Trebuchet MS"/>
                <a:ea typeface="Trebuchet MS"/>
                <a:cs typeface="Trebuchet MS"/>
                <a:sym typeface="Trebuchet MS"/>
                <a:rtl val="0"/>
              </a:rPr>
              <a:t>ας</a:t>
            </a:r>
          </a:p>
        </p:txBody>
      </p:sp>
      <p:sp>
        <p:nvSpPr>
          <p:cNvPr id="120" name="Shape 120"/>
          <p:cNvSpPr txBox="1"/>
          <p:nvPr>
            <p:ph idx="1" type="body"/>
          </p:nvPr>
        </p:nvSpPr>
        <p:spPr>
          <a:xfrm>
            <a:off x="457200" y="1200150"/>
            <a:ext cx="3994500" cy="3725699"/>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lt1"/>
              </a:buClr>
              <a:buSzPct val="25000"/>
              <a:buFont typeface="Trebuchet MS"/>
              <a:buNone/>
            </a:pPr>
            <a:r>
              <a:rPr b="0" baseline="0" i="0" lang="el" sz="2400" u="none" cap="none" strike="noStrike">
                <a:solidFill>
                  <a:srgbClr val="FF0000"/>
                </a:solidFill>
                <a:latin typeface="Arial"/>
                <a:ea typeface="Arial"/>
                <a:cs typeface="Arial"/>
                <a:sym typeface="Arial"/>
                <a:rtl val="0"/>
              </a:rPr>
              <a:t>Η φιλία στον κινηματογράφο</a:t>
            </a:r>
            <a:br>
              <a:rPr b="0" baseline="0" i="0" lang="el" sz="2400" u="none" cap="none" strike="noStrike">
                <a:solidFill>
                  <a:srgbClr val="FF0000"/>
                </a:solidFill>
                <a:latin typeface="Arial"/>
                <a:ea typeface="Arial"/>
                <a:cs typeface="Arial"/>
                <a:sym typeface="Arial"/>
                <a:rtl val="0"/>
              </a:rPr>
            </a:br>
            <a:r>
              <a:rPr lang="el" sz="1800">
                <a:solidFill>
                  <a:schemeClr val="lt2"/>
                </a:solidFill>
                <a:rtl val="0"/>
              </a:rPr>
              <a:t>Πολλές ταινίες υπάρχουν με θέμα την φιλία .</a:t>
            </a:r>
            <a:r>
              <a:rPr b="0" baseline="0" i="0" lang="el" sz="1800" u="none" cap="none" strike="noStrike">
                <a:solidFill>
                  <a:schemeClr val="lt2"/>
                </a:solidFill>
                <a:latin typeface="Arial"/>
                <a:ea typeface="Arial"/>
                <a:cs typeface="Arial"/>
                <a:sym typeface="Arial"/>
                <a:rtl val="0"/>
              </a:rPr>
              <a:t> Μια από τις πολλές ταινίες σχετικά  με την φιλία είναι η γνωστή σε όλους μας, '' ΤΑ ΦΙΛΑΡΆΚΙΑ' μια αμερικάνικη κωμική τηλεοπτική σειρά </a:t>
            </a:r>
            <a:r>
              <a:rPr lang="el" sz="1800">
                <a:solidFill>
                  <a:schemeClr val="lt2"/>
                </a:solidFill>
                <a:latin typeface="Arial"/>
                <a:ea typeface="Arial"/>
                <a:cs typeface="Arial"/>
                <a:sym typeface="Arial"/>
                <a:rtl val="0"/>
              </a:rPr>
              <a:t>.Επίσης </a:t>
            </a:r>
            <a:r>
              <a:rPr b="0" baseline="0" i="0" lang="el" sz="1800" u="none" cap="none" strike="noStrike">
                <a:solidFill>
                  <a:schemeClr val="lt2"/>
                </a:solidFill>
                <a:latin typeface="Arial"/>
                <a:ea typeface="Arial"/>
                <a:cs typeface="Arial"/>
                <a:sym typeface="Arial"/>
                <a:rtl val="0"/>
              </a:rPr>
              <a:t>το Hach</a:t>
            </a:r>
            <a:r>
              <a:rPr lang="el" sz="1800">
                <a:solidFill>
                  <a:schemeClr val="lt2"/>
                </a:solidFill>
                <a:rtl val="0"/>
              </a:rPr>
              <a:t>iko , το Joe  μια δυνατή φιλία και το Free Willy</a:t>
            </a:r>
          </a:p>
        </p:txBody>
      </p:sp>
      <p:sp>
        <p:nvSpPr>
          <p:cNvPr id="121" name="Shape 121"/>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lvl="0" rtl="0">
              <a:spcBef>
                <a:spcPts val="0"/>
              </a:spcBef>
              <a:buNone/>
            </a:pPr>
            <a:fld id="{00000000-1234-1234-1234-123412341234}" type="slidenum">
              <a:rPr lang="el">
                <a:solidFill>
                  <a:schemeClr val="lt1"/>
                </a:solidFill>
              </a:rPr>
              <a:t>‹#›</a:t>
            </a:fld>
          </a:p>
        </p:txBody>
      </p:sp>
      <p:sp>
        <p:nvSpPr>
          <p:cNvPr id="122" name="Shape 122"/>
          <p:cNvSpPr txBox="1"/>
          <p:nvPr>
            <p:ph idx="2" type="body"/>
          </p:nvPr>
        </p:nvSpPr>
        <p:spPr>
          <a:xfrm>
            <a:off x="4692273" y="1200150"/>
            <a:ext cx="3994500" cy="3725699"/>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lt1"/>
              </a:buClr>
              <a:buSzPct val="25000"/>
              <a:buFont typeface="Trebuchet MS"/>
              <a:buNone/>
            </a:pPr>
            <a:r>
              <a:rPr b="0" baseline="0" i="0" lang="el" sz="1400" u="none" cap="none" strike="noStrike">
                <a:solidFill>
                  <a:schemeClr val="dk1"/>
                </a:solidFill>
                <a:latin typeface="Arial"/>
                <a:ea typeface="Arial"/>
                <a:cs typeface="Arial"/>
                <a:sym typeface="Arial"/>
                <a:rtl val="0"/>
              </a:rPr>
              <a:t> </a:t>
            </a:r>
            <a:r>
              <a:rPr b="0" baseline="0" i="0" lang="el" sz="1800" u="none" cap="none" strike="noStrike">
                <a:solidFill>
                  <a:srgbClr val="FF0000"/>
                </a:solidFill>
                <a:latin typeface="Arial"/>
                <a:ea typeface="Arial"/>
                <a:cs typeface="Arial"/>
                <a:sym typeface="Arial"/>
                <a:rtl val="0"/>
              </a:rPr>
              <a:t>Η φιλία στην λογοτεχνία </a:t>
            </a:r>
          </a:p>
          <a:p>
            <a:pPr indent="0" lvl="0" marL="0" marR="0" rtl="0" algn="l">
              <a:lnSpc>
                <a:spcPct val="100000"/>
              </a:lnSpc>
              <a:spcBef>
                <a:spcPts val="0"/>
              </a:spcBef>
              <a:spcAft>
                <a:spcPts val="0"/>
              </a:spcAft>
              <a:buClr>
                <a:schemeClr val="lt1"/>
              </a:buClr>
              <a:buSzPct val="25000"/>
              <a:buFont typeface="Trebuchet MS"/>
              <a:buNone/>
            </a:pPr>
            <a:r>
              <a:rPr b="0" baseline="0" i="0" lang="el" sz="1800" u="none" cap="none" strike="noStrike">
                <a:solidFill>
                  <a:schemeClr val="lt2"/>
                </a:solidFill>
                <a:latin typeface="Arial"/>
                <a:ea typeface="Arial"/>
                <a:cs typeface="Arial"/>
                <a:sym typeface="Arial"/>
                <a:rtl val="0"/>
              </a:rPr>
              <a:t>Σε αυτήν την κατηγορία τα βιβλία επιλέχθηκαν γιατί αναδεικνύουν τη φιλία καλύτερα συγκριτικά με τα υπόλοιπα βιβλία που βρέθηκαν.</a:t>
            </a:r>
            <a:br>
              <a:rPr b="0" baseline="0" i="0" lang="el" sz="1800" u="none" cap="none" strike="noStrike">
                <a:solidFill>
                  <a:schemeClr val="lt2"/>
                </a:solidFill>
                <a:latin typeface="Arial"/>
                <a:ea typeface="Arial"/>
                <a:cs typeface="Arial"/>
                <a:sym typeface="Arial"/>
                <a:rtl val="0"/>
              </a:rPr>
            </a:br>
            <a:r>
              <a:rPr b="0" baseline="0" i="0" lang="el" sz="1800" u="none" cap="none" strike="noStrike">
                <a:solidFill>
                  <a:schemeClr val="lt2"/>
                </a:solidFill>
                <a:latin typeface="Arial"/>
                <a:ea typeface="Arial"/>
                <a:cs typeface="Arial"/>
                <a:sym typeface="Arial"/>
                <a:rtl val="0"/>
              </a:rPr>
              <a:t>   Ένα από τα βιβλία που έχουν ως θέμα τη φιλία είναι </a:t>
            </a:r>
            <a:r>
              <a:rPr lang="el" sz="1800">
                <a:solidFill>
                  <a:schemeClr val="lt2"/>
                </a:solidFill>
                <a:rtl val="0"/>
              </a:rPr>
              <a:t>:&lt;το μικρο βιβλίο της φιλίας&gt;, &lt;οι φίλοι&gt;,&lt;τα τρύπια τείχη&gt; και &lt;η λεγεώνα των φίλων&gt;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457200" y="205978"/>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lt2"/>
              </a:buClr>
              <a:buSzPct val="25000"/>
              <a:buFont typeface="Trebuchet MS"/>
              <a:buNone/>
            </a:pPr>
            <a:r>
              <a:rPr b="1" lang="el" sz="1800">
                <a:solidFill>
                  <a:srgbClr val="93C47D"/>
                </a:solidFill>
                <a:latin typeface="Trebuchet MS"/>
                <a:ea typeface="Trebuchet MS"/>
                <a:cs typeface="Trebuchet MS"/>
                <a:sym typeface="Trebuchet MS"/>
              </a:rPr>
              <a:t>Και έτσι είναι η ώρα να κλείσουμε με  ένα βίντεο φτιαγμένο ειδικά για την φιλία .</a:t>
            </a:r>
          </a:p>
        </p:txBody>
      </p:sp>
      <p:sp>
        <p:nvSpPr>
          <p:cNvPr id="128" name="Shape 128"/>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lvl="0" rtl="0">
              <a:spcBef>
                <a:spcPts val="0"/>
              </a:spcBef>
              <a:buNone/>
            </a:pPr>
            <a:fld id="{00000000-1234-1234-1234-123412341234}" type="slidenum">
              <a:rPr lang="el">
                <a:solidFill>
                  <a:schemeClr val="lt1"/>
                </a:solidFill>
              </a:rPr>
              <a:t>‹#›</a:t>
            </a:fld>
          </a:p>
        </p:txBody>
      </p:sp>
      <p:sp>
        <p:nvSpPr>
          <p:cNvPr id="129" name="Shape 129">
            <a:hlinkClick r:id="rId4"/>
          </p:cNvPr>
          <p:cNvSpPr/>
          <p:nvPr/>
        </p:nvSpPr>
        <p:spPr>
          <a:xfrm>
            <a:off x="1001700" y="1114250"/>
            <a:ext cx="7034325" cy="3579049"/>
          </a:xfrm>
          <a:prstGeom prst="rect">
            <a:avLst/>
          </a:prstGeom>
          <a:blipFill>
            <a:blip r:embed="rId5">
              <a:alphaModFix/>
            </a:blip>
            <a:stretch>
              <a:fillRect/>
            </a:stretch>
          </a:blipFill>
          <a:ln>
            <a:noFill/>
          </a:ln>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idx="1" type="body"/>
          </p:nvPr>
        </p:nvSpPr>
        <p:spPr>
          <a:xfrm>
            <a:off x="457200" y="393925"/>
            <a:ext cx="8229600" cy="4520699"/>
          </a:xfrm>
          <a:prstGeom prst="rect">
            <a:avLst/>
          </a:prstGeom>
        </p:spPr>
        <p:txBody>
          <a:bodyPr anchorCtr="0" anchor="t" bIns="91425" lIns="91425" rIns="91425" tIns="91425">
            <a:noAutofit/>
          </a:bodyPr>
          <a:lstStyle/>
          <a:p>
            <a:pPr rtl="0">
              <a:spcBef>
                <a:spcPts val="0"/>
              </a:spcBef>
              <a:buNone/>
            </a:pPr>
            <a:r>
              <a:rPr lang="el" sz="2400"/>
              <a:t>Υπεύθυνη καθηγήτρια </a:t>
            </a:r>
            <a:r>
              <a:rPr lang="el" sz="2400">
                <a:solidFill>
                  <a:srgbClr val="FFFFFF"/>
                </a:solidFill>
              </a:rPr>
              <a:t>:</a:t>
            </a:r>
            <a:r>
              <a:rPr lang="el" sz="2400"/>
              <a:t>    Τόλκα Κατερίνα</a:t>
            </a:r>
          </a:p>
          <a:p>
            <a:pPr rtl="0">
              <a:spcBef>
                <a:spcPts val="0"/>
              </a:spcBef>
              <a:buNone/>
            </a:pPr>
            <a:r>
              <a:rPr lang="el" sz="2400"/>
              <a:t>Επιμέλεια </a:t>
            </a:r>
            <a:r>
              <a:rPr lang="el" sz="2400">
                <a:solidFill>
                  <a:srgbClr val="FFFFFF"/>
                </a:solidFill>
              </a:rPr>
              <a:t>: </a:t>
            </a:r>
          </a:p>
          <a:p>
            <a:pPr indent="-381000" lvl="0" marL="457200" rtl="0">
              <a:spcBef>
                <a:spcPts val="0"/>
              </a:spcBef>
              <a:buClr>
                <a:srgbClr val="FFFFFF"/>
              </a:buClr>
              <a:buSzPct val="100000"/>
              <a:buFont typeface="Trebuchet MS"/>
              <a:buAutoNum type="arabicPeriod"/>
            </a:pPr>
            <a:r>
              <a:rPr lang="el" sz="2400">
                <a:solidFill>
                  <a:srgbClr val="FFFFFF"/>
                </a:solidFill>
              </a:rPr>
              <a:t>Γκόγκου Ζωή</a:t>
            </a:r>
          </a:p>
          <a:p>
            <a:pPr indent="-381000" lvl="0" marL="457200" rtl="0">
              <a:spcBef>
                <a:spcPts val="0"/>
              </a:spcBef>
              <a:buClr>
                <a:srgbClr val="FFFFFF"/>
              </a:buClr>
              <a:buSzPct val="100000"/>
              <a:buFont typeface="Trebuchet MS"/>
              <a:buAutoNum type="arabicPeriod"/>
            </a:pPr>
            <a:r>
              <a:rPr lang="el" sz="2400">
                <a:solidFill>
                  <a:srgbClr val="FFFFFF"/>
                </a:solidFill>
              </a:rPr>
              <a:t>Κίτσιος Βασίλης</a:t>
            </a:r>
          </a:p>
          <a:p>
            <a:pPr indent="-381000" lvl="0" marL="457200" rtl="0">
              <a:spcBef>
                <a:spcPts val="0"/>
              </a:spcBef>
              <a:buClr>
                <a:srgbClr val="FFFFFF"/>
              </a:buClr>
              <a:buSzPct val="100000"/>
              <a:buFont typeface="Trebuchet MS"/>
              <a:buAutoNum type="arabicPeriod"/>
            </a:pPr>
            <a:r>
              <a:rPr lang="el" sz="2400">
                <a:solidFill>
                  <a:srgbClr val="FFFFFF"/>
                </a:solidFill>
              </a:rPr>
              <a:t>Κυπριζόγλου Σαβίνα</a:t>
            </a:r>
          </a:p>
          <a:p>
            <a:pPr lvl="0" rtl="0">
              <a:spcBef>
                <a:spcPts val="0"/>
              </a:spcBef>
              <a:buNone/>
            </a:pPr>
            <a:r>
              <a:t/>
            </a:r>
            <a:endParaRPr sz="2400">
              <a:solidFill>
                <a:srgbClr val="FFFFFF"/>
              </a:solidFill>
            </a:endParaRPr>
          </a:p>
          <a:p>
            <a:pPr lvl="0">
              <a:spcBef>
                <a:spcPts val="0"/>
              </a:spcBef>
              <a:buNone/>
            </a:pPr>
            <a:r>
              <a:rPr lang="el" sz="1800">
                <a:solidFill>
                  <a:srgbClr val="FF0000"/>
                </a:solidFill>
              </a:rPr>
              <a:t>Μαθητές που συμμετείχαν στο πρόγραμμα :</a:t>
            </a:r>
            <a:r>
              <a:rPr lang="el" sz="1400">
                <a:solidFill>
                  <a:srgbClr val="FF0000"/>
                </a:solidFill>
                <a:latin typeface="Comic Sans MS"/>
                <a:ea typeface="Comic Sans MS"/>
                <a:cs typeface="Comic Sans MS"/>
                <a:sym typeface="Comic Sans MS"/>
              </a:rPr>
              <a:t>Την ομάδα του Project αποτελούν οι εξής μαθητές και μαθήτριες του τμήματος Α2 : Γούση Κατερίνα, Ζεκίρη Ερίκα ,Καπούρανης Ηλίας, Κάτσιου Ανθή, Κάτσιου Μαρία, Κιτσιλή Μαρία , Κίτσιου Βασιλική , Κονάκη Σπυριδούλα , Κομίνη Εύη ,Κόντος Πασχάλης , Κοντός Άγγελος , Κώτσια Αναστασία</a:t>
            </a:r>
          </a:p>
        </p:txBody>
      </p:sp>
      <p:sp>
        <p:nvSpPr>
          <p:cNvPr id="135" name="Shape 135"/>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l"/>
              <a:t>‹#›</a:t>
            </a:fld>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spotlight">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